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4"/>
  </p:notesMasterIdLst>
  <p:handoutMasterIdLst>
    <p:handoutMasterId r:id="rId15"/>
  </p:handoutMasterIdLst>
  <p:sldIdLst>
    <p:sldId id="808" r:id="rId2"/>
    <p:sldId id="844" r:id="rId3"/>
    <p:sldId id="846" r:id="rId4"/>
    <p:sldId id="847" r:id="rId5"/>
    <p:sldId id="827" r:id="rId6"/>
    <p:sldId id="849" r:id="rId7"/>
    <p:sldId id="850" r:id="rId8"/>
    <p:sldId id="851" r:id="rId9"/>
    <p:sldId id="852" r:id="rId10"/>
    <p:sldId id="848" r:id="rId11"/>
    <p:sldId id="856" r:id="rId12"/>
    <p:sldId id="858" r:id="rId13"/>
  </p:sldIdLst>
  <p:sldSz cx="9144000" cy="6858000" type="screen4x3"/>
  <p:notesSz cx="6985000" cy="9271000"/>
  <p:defaultTextStyle>
    <a:defPPr>
      <a:defRPr lang="en-US"/>
    </a:defPPr>
    <a:lvl1pPr algn="ctr" rtl="0" fontAlgn="base">
      <a:spcBef>
        <a:spcPct val="50000"/>
      </a:spcBef>
      <a:spcAft>
        <a:spcPct val="0"/>
      </a:spcAft>
      <a:buClr>
        <a:schemeClr val="bg2"/>
      </a:buClr>
      <a:buFont typeface="Wingdings" pitchFamily="2" charset="2"/>
      <a:defRPr kern="1200">
        <a:solidFill>
          <a:schemeClr val="tx1"/>
        </a:solidFill>
        <a:latin typeface="Arial" charset="0"/>
        <a:ea typeface="+mn-ea"/>
        <a:cs typeface="+mn-cs"/>
      </a:defRPr>
    </a:lvl1pPr>
    <a:lvl2pPr marL="457200" algn="ctr" rtl="0" fontAlgn="base">
      <a:spcBef>
        <a:spcPct val="50000"/>
      </a:spcBef>
      <a:spcAft>
        <a:spcPct val="0"/>
      </a:spcAft>
      <a:buClr>
        <a:schemeClr val="bg2"/>
      </a:buClr>
      <a:buFont typeface="Wingdings" pitchFamily="2" charset="2"/>
      <a:defRPr kern="1200">
        <a:solidFill>
          <a:schemeClr val="tx1"/>
        </a:solidFill>
        <a:latin typeface="Arial" charset="0"/>
        <a:ea typeface="+mn-ea"/>
        <a:cs typeface="+mn-cs"/>
      </a:defRPr>
    </a:lvl2pPr>
    <a:lvl3pPr marL="914400" algn="ctr" rtl="0" fontAlgn="base">
      <a:spcBef>
        <a:spcPct val="50000"/>
      </a:spcBef>
      <a:spcAft>
        <a:spcPct val="0"/>
      </a:spcAft>
      <a:buClr>
        <a:schemeClr val="bg2"/>
      </a:buClr>
      <a:buFont typeface="Wingdings" pitchFamily="2" charset="2"/>
      <a:defRPr kern="1200">
        <a:solidFill>
          <a:schemeClr val="tx1"/>
        </a:solidFill>
        <a:latin typeface="Arial" charset="0"/>
        <a:ea typeface="+mn-ea"/>
        <a:cs typeface="+mn-cs"/>
      </a:defRPr>
    </a:lvl3pPr>
    <a:lvl4pPr marL="1371600" algn="ctr" rtl="0" fontAlgn="base">
      <a:spcBef>
        <a:spcPct val="50000"/>
      </a:spcBef>
      <a:spcAft>
        <a:spcPct val="0"/>
      </a:spcAft>
      <a:buClr>
        <a:schemeClr val="bg2"/>
      </a:buClr>
      <a:buFont typeface="Wingdings" pitchFamily="2" charset="2"/>
      <a:defRPr kern="1200">
        <a:solidFill>
          <a:schemeClr val="tx1"/>
        </a:solidFill>
        <a:latin typeface="Arial" charset="0"/>
        <a:ea typeface="+mn-ea"/>
        <a:cs typeface="+mn-cs"/>
      </a:defRPr>
    </a:lvl4pPr>
    <a:lvl5pPr marL="1828800" algn="ctr" rtl="0" fontAlgn="base">
      <a:spcBef>
        <a:spcPct val="50000"/>
      </a:spcBef>
      <a:spcAft>
        <a:spcPct val="0"/>
      </a:spcAft>
      <a:buClr>
        <a:schemeClr val="bg2"/>
      </a:buClr>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CC0000"/>
    <a:srgbClr val="00CCFF"/>
    <a:srgbClr val="9E1B34"/>
    <a:srgbClr val="FFCC00"/>
    <a:srgbClr val="FFCCCC"/>
    <a:srgbClr val="66FFCC"/>
    <a:srgbClr val="003C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94" autoAdjust="0"/>
    <p:restoredTop sz="94660" autoAdjust="0"/>
  </p:normalViewPr>
  <p:slideViewPr>
    <p:cSldViewPr snapToGrid="0">
      <p:cViewPr>
        <p:scale>
          <a:sx n="80" d="100"/>
          <a:sy n="80" d="100"/>
        </p:scale>
        <p:origin x="-840" y="-72"/>
      </p:cViewPr>
      <p:guideLst>
        <p:guide orient="horz" pos="2864"/>
        <p:guide pos="2864"/>
        <p:guide pos="2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notesViewPr>
    <p:cSldViewPr snapToGrid="0">
      <p:cViewPr>
        <p:scale>
          <a:sx n="75" d="100"/>
          <a:sy n="75" d="100"/>
        </p:scale>
        <p:origin x="-1290" y="516"/>
      </p:cViewPr>
      <p:guideLst>
        <p:guide orient="horz" pos="5608"/>
        <p:guide orient="horz" pos="472"/>
        <p:guide pos="7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5432425" y="8604250"/>
            <a:ext cx="139700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8548B7EC-B280-4187-A710-A2955FB935A6}" type="slidenum">
              <a:rPr lang="en-US"/>
              <a:pPr/>
              <a:t>‹N°›</a:t>
            </a:fld>
            <a:endParaRPr lang="en-US"/>
          </a:p>
        </p:txBody>
      </p:sp>
      <p:sp>
        <p:nvSpPr>
          <p:cNvPr id="3080" name="Rectangle 8"/>
          <p:cNvSpPr>
            <a:spLocks noGrp="1" noChangeArrowheads="1"/>
          </p:cNvSpPr>
          <p:nvPr>
            <p:ph type="hdr" sz="quarter"/>
          </p:nvPr>
        </p:nvSpPr>
        <p:spPr bwMode="auto">
          <a:xfrm>
            <a:off x="0" y="152400"/>
            <a:ext cx="69850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85000"/>
              </a:lnSpc>
              <a:buClrTx/>
              <a:buFontTx/>
              <a:buNone/>
              <a:defRPr sz="1400"/>
            </a:lvl1pPr>
          </a:lstStyle>
          <a:p>
            <a:r>
              <a:rPr lang="en-US"/>
              <a:t>Kodak Graphic Communications Group</a:t>
            </a:r>
            <a:endParaRPr lang="en-US" sz="1200"/>
          </a:p>
        </p:txBody>
      </p:sp>
      <p:sp>
        <p:nvSpPr>
          <p:cNvPr id="3081" name="Rectangle 9"/>
          <p:cNvSpPr>
            <a:spLocks noGrp="1" noChangeArrowheads="1"/>
          </p:cNvSpPr>
          <p:nvPr>
            <p:ph type="dt" sz="quarter" idx="1"/>
          </p:nvPr>
        </p:nvSpPr>
        <p:spPr bwMode="auto">
          <a:xfrm>
            <a:off x="77788" y="8807450"/>
            <a:ext cx="3027362"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85000"/>
              </a:lnSpc>
              <a:buClrTx/>
              <a:buFontTx/>
              <a:buNone/>
              <a:defRPr sz="1000"/>
            </a:lvl1pPr>
          </a:lstStyle>
          <a:p>
            <a:fld id="{6ABAB069-8D79-4B8B-9ADA-BDE5DB14FC14}" type="datetime8">
              <a:rPr lang="en-US"/>
              <a:pPr/>
              <a:t>7/3/2013 6:06 PM</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1174750" y="538163"/>
            <a:ext cx="4635500" cy="34766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542925" y="4171950"/>
            <a:ext cx="6054725" cy="4403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7" name="Rectangle 7"/>
          <p:cNvSpPr>
            <a:spLocks noGrp="1" noChangeArrowheads="1"/>
          </p:cNvSpPr>
          <p:nvPr>
            <p:ph type="sldNum" sz="quarter" idx="5"/>
          </p:nvPr>
        </p:nvSpPr>
        <p:spPr bwMode="auto">
          <a:xfrm>
            <a:off x="5026025" y="8686800"/>
            <a:ext cx="1862138"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C2E37E6C-5DB0-43D9-86A7-811304DFCB3F}" type="slidenum">
              <a:rPr lang="en-US"/>
              <a:pPr/>
              <a:t>‹N°›</a:t>
            </a:fld>
            <a:endParaRPr lang="en-US"/>
          </a:p>
        </p:txBody>
      </p:sp>
      <p:sp>
        <p:nvSpPr>
          <p:cNvPr id="5128" name="Rectangle 8"/>
          <p:cNvSpPr>
            <a:spLocks noGrp="1" noChangeArrowheads="1"/>
          </p:cNvSpPr>
          <p:nvPr>
            <p:ph type="hdr" sz="quarter"/>
          </p:nvPr>
        </p:nvSpPr>
        <p:spPr bwMode="auto">
          <a:xfrm>
            <a:off x="0" y="238125"/>
            <a:ext cx="698500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85000"/>
              </a:lnSpc>
              <a:buClrTx/>
              <a:buFontTx/>
              <a:buNone/>
              <a:defRPr sz="1100"/>
            </a:lvl1pPr>
          </a:lstStyle>
          <a:p>
            <a:r>
              <a:rPr lang="en-US"/>
              <a:t>Kodak Graphic Communications Group</a:t>
            </a:r>
          </a:p>
        </p:txBody>
      </p:sp>
      <p:sp>
        <p:nvSpPr>
          <p:cNvPr id="5129" name="Rectangle 9"/>
          <p:cNvSpPr>
            <a:spLocks noGrp="1" noChangeArrowheads="1"/>
          </p:cNvSpPr>
          <p:nvPr>
            <p:ph type="dt" idx="1"/>
          </p:nvPr>
        </p:nvSpPr>
        <p:spPr bwMode="auto">
          <a:xfrm>
            <a:off x="73025" y="8932863"/>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85000"/>
              </a:lnSpc>
              <a:buClrTx/>
              <a:buFontTx/>
              <a:buNone/>
              <a:defRPr sz="1000"/>
            </a:lvl1pPr>
          </a:lstStyle>
          <a:p>
            <a:fld id="{4552FF22-464E-4024-946A-C32EDCFED490}" type="datetime8">
              <a:rPr lang="en-US"/>
              <a:pPr/>
              <a:t>7/3/2013 6:06 PM</a:t>
            </a:fld>
            <a:endParaRPr lang="en-US"/>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400" b="1" kern="1200">
        <a:solidFill>
          <a:schemeClr val="tx1"/>
        </a:solidFill>
        <a:latin typeface="Arial" charset="0"/>
        <a:ea typeface="+mn-ea"/>
        <a:cs typeface="+mn-cs"/>
      </a:defRPr>
    </a:lvl1pPr>
    <a:lvl2pPr marL="114300" algn="l" rtl="0" fontAlgn="base">
      <a:spcBef>
        <a:spcPct val="30000"/>
      </a:spcBef>
      <a:spcAft>
        <a:spcPct val="0"/>
      </a:spcAft>
      <a:defRPr sz="1400" b="1" kern="1200">
        <a:solidFill>
          <a:schemeClr val="tx1"/>
        </a:solidFill>
        <a:latin typeface="Arial" charset="0"/>
        <a:ea typeface="+mn-ea"/>
        <a:cs typeface="+mn-cs"/>
      </a:defRPr>
    </a:lvl2pPr>
    <a:lvl3pPr marL="228600" algn="l" rtl="0" fontAlgn="base">
      <a:spcBef>
        <a:spcPct val="30000"/>
      </a:spcBef>
      <a:spcAft>
        <a:spcPct val="0"/>
      </a:spcAft>
      <a:defRPr sz="1400" b="1" kern="1200">
        <a:solidFill>
          <a:schemeClr val="tx1"/>
        </a:solidFill>
        <a:latin typeface="Arial" charset="0"/>
        <a:ea typeface="+mn-ea"/>
        <a:cs typeface="+mn-cs"/>
      </a:defRPr>
    </a:lvl3pPr>
    <a:lvl4pPr marL="342900" algn="l" rtl="0" fontAlgn="base">
      <a:spcBef>
        <a:spcPct val="30000"/>
      </a:spcBef>
      <a:spcAft>
        <a:spcPct val="0"/>
      </a:spcAft>
      <a:defRPr sz="1400" b="1" kern="1200">
        <a:solidFill>
          <a:schemeClr val="tx1"/>
        </a:solidFill>
        <a:latin typeface="Arial" charset="0"/>
        <a:ea typeface="+mn-ea"/>
        <a:cs typeface="+mn-cs"/>
      </a:defRPr>
    </a:lvl4pPr>
    <a:lvl5pPr marL="457200" algn="l" rtl="0" fontAlgn="base">
      <a:spcBef>
        <a:spcPct val="3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DEF9E20-4DE9-4647-801C-2B509E7B917A}" type="slidenum">
              <a:rPr lang="en-US"/>
              <a:pPr/>
              <a:t>1</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842EF966-8F81-4505-A0A3-CD2836297757}" type="datetime8">
              <a:rPr lang="en-US"/>
              <a:pPr/>
              <a:t>7/3/2013 6:06 PM</a:t>
            </a:fld>
            <a:endParaRPr lang="en-US"/>
          </a:p>
        </p:txBody>
      </p:sp>
      <p:sp>
        <p:nvSpPr>
          <p:cNvPr id="2299906" name="Rectangle 2"/>
          <p:cNvSpPr>
            <a:spLocks noGrp="1" noRot="1" noChangeAspect="1" noChangeArrowheads="1" noTextEdit="1"/>
          </p:cNvSpPr>
          <p:nvPr>
            <p:ph type="sldImg"/>
          </p:nvPr>
        </p:nvSpPr>
        <p:spPr>
          <a:ln/>
        </p:spPr>
      </p:sp>
      <p:sp>
        <p:nvSpPr>
          <p:cNvPr id="2299907" name="Rectangle 3"/>
          <p:cNvSpPr>
            <a:spLocks noGrp="1" noChangeArrowheads="1"/>
          </p:cNvSpPr>
          <p:nvPr>
            <p:ph type="body" idx="1"/>
          </p:nvPr>
        </p:nvSpPr>
        <p:spPr/>
        <p:txBody>
          <a:bodyPr/>
          <a:lstStyle/>
          <a:p>
            <a:r>
              <a:rPr lang="en-US" b="0"/>
              <a:t>Jim Langley  -  Updated GCG Presentation </a:t>
            </a:r>
          </a:p>
          <a:p>
            <a:r>
              <a:rPr lang="en-US" b="0"/>
              <a:t>Draft:   -  August 25, 2006 </a:t>
            </a:r>
          </a:p>
          <a:p>
            <a:endParaRPr lang="en-US" b="0"/>
          </a:p>
          <a:p>
            <a:endParaRPr lang="en-US"/>
          </a:p>
          <a:p>
            <a:r>
              <a:rPr lang="en-US"/>
              <a:t>-  Welcome</a:t>
            </a:r>
          </a:p>
          <a:p>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6617D13-AFB9-4A22-B104-B32D132CB5A9}" type="slidenum">
              <a:rPr lang="en-US"/>
              <a:pPr/>
              <a:t>4</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FEA710CC-2CF6-4997-960B-7FEB9E9DD491}" type="datetime8">
              <a:rPr lang="en-US"/>
              <a:pPr/>
              <a:t>7/3/2013 6:06 PM</a:t>
            </a:fld>
            <a:endParaRPr lang="en-US"/>
          </a:p>
        </p:txBody>
      </p:sp>
      <p:sp>
        <p:nvSpPr>
          <p:cNvPr id="2390018" name="Rectangle 2"/>
          <p:cNvSpPr>
            <a:spLocks noGrp="1" noRot="1" noChangeAspect="1" noChangeArrowheads="1" noTextEdit="1"/>
          </p:cNvSpPr>
          <p:nvPr>
            <p:ph type="sldImg"/>
          </p:nvPr>
        </p:nvSpPr>
        <p:spPr>
          <a:xfrm>
            <a:off x="1174750" y="695325"/>
            <a:ext cx="4635500" cy="3476625"/>
          </a:xfrm>
          <a:ln/>
        </p:spPr>
      </p:sp>
      <p:sp>
        <p:nvSpPr>
          <p:cNvPr id="2390019" name="Rectangle 3"/>
          <p:cNvSpPr>
            <a:spLocks noGrp="1" noChangeArrowheads="1"/>
          </p:cNvSpPr>
          <p:nvPr>
            <p:ph type="body" idx="1"/>
          </p:nvPr>
        </p:nvSpPr>
        <p:spPr>
          <a:xfrm>
            <a:off x="930275" y="4403725"/>
            <a:ext cx="5124450" cy="4171950"/>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AD8FEA-C191-477F-B410-DC993949BD91}" type="slidenum">
              <a:rPr lang="en-US"/>
              <a:pPr/>
              <a:t>5</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4895293A-09E5-4A3B-AA65-965312CB9D8B}" type="datetime8">
              <a:rPr lang="en-US"/>
              <a:pPr/>
              <a:t>7/3/2013 6:06 PM</a:t>
            </a:fld>
            <a:endParaRPr lang="en-US"/>
          </a:p>
        </p:txBody>
      </p:sp>
      <p:sp>
        <p:nvSpPr>
          <p:cNvPr id="2349058" name="Rectangle 2"/>
          <p:cNvSpPr>
            <a:spLocks noGrp="1" noRot="1" noChangeAspect="1" noChangeArrowheads="1" noTextEdit="1"/>
          </p:cNvSpPr>
          <p:nvPr>
            <p:ph type="sldImg"/>
          </p:nvPr>
        </p:nvSpPr>
        <p:spPr>
          <a:xfrm>
            <a:off x="1176338" y="695325"/>
            <a:ext cx="4635500" cy="3476625"/>
          </a:xfrm>
          <a:ln/>
        </p:spPr>
      </p:sp>
      <p:sp>
        <p:nvSpPr>
          <p:cNvPr id="2349059" name="Rectangle 3"/>
          <p:cNvSpPr>
            <a:spLocks noGrp="1" noChangeArrowheads="1"/>
          </p:cNvSpPr>
          <p:nvPr>
            <p:ph type="body" idx="1"/>
          </p:nvPr>
        </p:nvSpPr>
        <p:spPr>
          <a:xfrm>
            <a:off x="930275" y="4402138"/>
            <a:ext cx="5124450" cy="4173537"/>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5182D45-F04C-46E0-8A32-E366A4B91133}" type="slidenum">
              <a:rPr lang="en-US"/>
              <a:pPr/>
              <a:t>8</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6363D492-4218-4D24-B6D6-F0FF57B1394E}" type="datetime8">
              <a:rPr lang="en-US"/>
              <a:pPr/>
              <a:t>7/3/2013 6:06 PM</a:t>
            </a:fld>
            <a:endParaRPr lang="en-US"/>
          </a:p>
        </p:txBody>
      </p:sp>
      <p:sp>
        <p:nvSpPr>
          <p:cNvPr id="2395138" name="Rectangle 2"/>
          <p:cNvSpPr>
            <a:spLocks noGrp="1" noRot="1" noChangeAspect="1" noChangeArrowheads="1" noTextEdit="1"/>
          </p:cNvSpPr>
          <p:nvPr>
            <p:ph type="sldImg"/>
          </p:nvPr>
        </p:nvSpPr>
        <p:spPr>
          <a:xfrm>
            <a:off x="1174750" y="695325"/>
            <a:ext cx="4635500" cy="3476625"/>
          </a:xfrm>
          <a:ln/>
        </p:spPr>
      </p:sp>
      <p:sp>
        <p:nvSpPr>
          <p:cNvPr id="2395139" name="Rectangle 3"/>
          <p:cNvSpPr>
            <a:spLocks noGrp="1" noChangeArrowheads="1"/>
          </p:cNvSpPr>
          <p:nvPr>
            <p:ph type="body" idx="1"/>
          </p:nvPr>
        </p:nvSpPr>
        <p:spPr>
          <a:xfrm>
            <a:off x="931863" y="4403725"/>
            <a:ext cx="5121275" cy="4171950"/>
          </a:xfrm>
        </p:spPr>
        <p:txBody>
          <a:bodyPr lIns="91329" tIns="45665" rIns="91329" bIns="45665"/>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CAE9C1-6650-4C71-8609-A79085ED9402}" type="slidenum">
              <a:rPr lang="en-US"/>
              <a:pPr/>
              <a:t>9</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7D47DFC5-E3AD-4323-B620-4A6DF535DACC}" type="datetime8">
              <a:rPr lang="en-US"/>
              <a:pPr/>
              <a:t>7/3/2013 6:06 PM</a:t>
            </a:fld>
            <a:endParaRPr lang="en-US"/>
          </a:p>
        </p:txBody>
      </p:sp>
      <p:sp>
        <p:nvSpPr>
          <p:cNvPr id="2397186" name="Rectangle 2"/>
          <p:cNvSpPr>
            <a:spLocks noGrp="1" noRot="1" noChangeAspect="1" noChangeArrowheads="1" noTextEdit="1"/>
          </p:cNvSpPr>
          <p:nvPr>
            <p:ph type="sldImg"/>
          </p:nvPr>
        </p:nvSpPr>
        <p:spPr>
          <a:xfrm>
            <a:off x="1176338" y="695325"/>
            <a:ext cx="4635500" cy="3476625"/>
          </a:xfrm>
          <a:ln/>
        </p:spPr>
      </p:sp>
      <p:sp>
        <p:nvSpPr>
          <p:cNvPr id="2397187" name="Rectangle 3"/>
          <p:cNvSpPr>
            <a:spLocks noGrp="1" noChangeArrowheads="1"/>
          </p:cNvSpPr>
          <p:nvPr>
            <p:ph type="body" idx="1"/>
          </p:nvPr>
        </p:nvSpPr>
        <p:spPr>
          <a:xfrm>
            <a:off x="931863" y="4402138"/>
            <a:ext cx="5121275" cy="4173537"/>
          </a:xfrm>
        </p:spPr>
        <p:txBody>
          <a:bodyPr lIns="91312" tIns="45656" rIns="91312" bIns="45656"/>
          <a:lstStyle/>
          <a:p>
            <a:r>
              <a:rPr lang="en-US"/>
              <a:t>In these micro-photographs of plates made with different imaging technologies, you can see the degree of precision and control demonstrated by SQUAREspot. Note, how even individual 2400 dpi pixel structures are faithfully rendered by SQUAREspot but completely blurred out by the coarser imaging technologies.</a:t>
            </a:r>
          </a:p>
          <a:p>
            <a:endParaRPr lang="en-US"/>
          </a:p>
          <a:p>
            <a:r>
              <a:rPr lang="en-US"/>
              <a:t>The dots at the bottom of the slide, illustrate how variation on the perimeter of halftone structures leads to unintentional dot gain, with finer halftones being even more sensitive to variation.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572FF5F-2137-4DCF-B974-29F8E437A4FC}" type="slidenum">
              <a:rPr lang="en-US"/>
              <a:pPr/>
              <a:t>11</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8143FF7C-7775-4418-9E03-5E82C0816918}" type="datetime8">
              <a:rPr lang="en-US"/>
              <a:pPr/>
              <a:t>7/3/2013 6:06 PM</a:t>
            </a:fld>
            <a:endParaRPr lang="en-US"/>
          </a:p>
        </p:txBody>
      </p:sp>
      <p:sp>
        <p:nvSpPr>
          <p:cNvPr id="2404354" name="Rectangle 2"/>
          <p:cNvSpPr>
            <a:spLocks noGrp="1" noRot="1" noChangeAspect="1" noChangeArrowheads="1" noTextEdit="1"/>
          </p:cNvSpPr>
          <p:nvPr>
            <p:ph type="sldImg"/>
          </p:nvPr>
        </p:nvSpPr>
        <p:spPr>
          <a:xfrm>
            <a:off x="1174750" y="695325"/>
            <a:ext cx="4635500" cy="3476625"/>
          </a:xfrm>
          <a:ln/>
        </p:spPr>
      </p:sp>
      <p:sp>
        <p:nvSpPr>
          <p:cNvPr id="2404355" name="Rectangle 3"/>
          <p:cNvSpPr>
            <a:spLocks noGrp="1" noChangeArrowheads="1"/>
          </p:cNvSpPr>
          <p:nvPr>
            <p:ph type="body" idx="1"/>
          </p:nvPr>
        </p:nvSpPr>
        <p:spPr>
          <a:xfrm>
            <a:off x="931863" y="4405313"/>
            <a:ext cx="5121275" cy="4170362"/>
          </a:xfr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727CA6-27A1-4017-923A-F590F9756FE6}" type="slidenum">
              <a:rPr lang="en-US"/>
              <a:pPr/>
              <a:t>12</a:t>
            </a:fld>
            <a:endParaRPr lang="en-US"/>
          </a:p>
        </p:txBody>
      </p:sp>
      <p:sp>
        <p:nvSpPr>
          <p:cNvPr id="5" name="Rectangle 8"/>
          <p:cNvSpPr>
            <a:spLocks noGrp="1" noChangeArrowheads="1"/>
          </p:cNvSpPr>
          <p:nvPr>
            <p:ph type="hdr" sz="quarter"/>
          </p:nvPr>
        </p:nvSpPr>
        <p:spPr>
          <a:ln/>
        </p:spPr>
        <p:txBody>
          <a:bodyPr/>
          <a:lstStyle/>
          <a:p>
            <a:r>
              <a:rPr lang="en-US"/>
              <a:t>Kodak Graphic Communications Group</a:t>
            </a:r>
          </a:p>
        </p:txBody>
      </p:sp>
      <p:sp>
        <p:nvSpPr>
          <p:cNvPr id="6" name="Rectangle 9"/>
          <p:cNvSpPr>
            <a:spLocks noGrp="1" noChangeArrowheads="1"/>
          </p:cNvSpPr>
          <p:nvPr>
            <p:ph type="dt" idx="1"/>
          </p:nvPr>
        </p:nvSpPr>
        <p:spPr>
          <a:ln/>
        </p:spPr>
        <p:txBody>
          <a:bodyPr/>
          <a:lstStyle/>
          <a:p>
            <a:fld id="{25467EBC-F828-4A28-BA97-857792BB107D}" type="datetime8">
              <a:rPr lang="en-US"/>
              <a:pPr/>
              <a:t>7/3/2013 6:06 PM</a:t>
            </a:fld>
            <a:endParaRPr lang="en-US"/>
          </a:p>
        </p:txBody>
      </p:sp>
      <p:sp>
        <p:nvSpPr>
          <p:cNvPr id="2407426" name="Rectangle 2"/>
          <p:cNvSpPr>
            <a:spLocks noGrp="1" noRot="1" noChangeAspect="1" noChangeArrowheads="1" noTextEdit="1"/>
          </p:cNvSpPr>
          <p:nvPr>
            <p:ph type="sldImg"/>
          </p:nvPr>
        </p:nvSpPr>
        <p:spPr>
          <a:xfrm>
            <a:off x="1173163" y="706438"/>
            <a:ext cx="4635500" cy="3476625"/>
          </a:xfrm>
          <a:ln/>
        </p:spPr>
      </p:sp>
      <p:sp>
        <p:nvSpPr>
          <p:cNvPr id="2407427" name="Rectangle 3"/>
          <p:cNvSpPr>
            <a:spLocks noGrp="1" noChangeArrowheads="1"/>
          </p:cNvSpPr>
          <p:nvPr>
            <p:ph type="body" idx="1"/>
          </p:nvPr>
        </p:nvSpPr>
        <p:spPr>
          <a:xfrm>
            <a:off x="928688" y="4400550"/>
            <a:ext cx="5126037" cy="4183063"/>
          </a:xfr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382850" name="Rectangle 2"/>
          <p:cNvSpPr>
            <a:spLocks noGrp="1" noChangeArrowheads="1"/>
          </p:cNvSpPr>
          <p:nvPr>
            <p:ph type="ctrTitle"/>
          </p:nvPr>
        </p:nvSpPr>
        <p:spPr>
          <a:xfrm>
            <a:off x="4572000" y="1063625"/>
            <a:ext cx="4572000" cy="882650"/>
          </a:xfrm>
        </p:spPr>
        <p:txBody>
          <a:bodyPr anchor="t"/>
          <a:lstStyle>
            <a:lvl1pPr>
              <a:spcBef>
                <a:spcPct val="0"/>
              </a:spcBef>
              <a:defRPr sz="4300">
                <a:solidFill>
                  <a:srgbClr val="666666"/>
                </a:solidFill>
              </a:defRPr>
            </a:lvl1pPr>
          </a:lstStyle>
          <a:p>
            <a:r>
              <a:rPr lang="en-US"/>
              <a:t>Click to edit Master title style</a:t>
            </a:r>
          </a:p>
        </p:txBody>
      </p:sp>
      <p:sp>
        <p:nvSpPr>
          <p:cNvPr id="2382851" name="Rectangle 3"/>
          <p:cNvSpPr>
            <a:spLocks noGrp="1" noChangeArrowheads="1"/>
          </p:cNvSpPr>
          <p:nvPr>
            <p:ph type="subTitle" idx="1"/>
          </p:nvPr>
        </p:nvSpPr>
        <p:spPr>
          <a:xfrm>
            <a:off x="4572000" y="4422775"/>
            <a:ext cx="4470400" cy="1281113"/>
          </a:xfrm>
        </p:spPr>
        <p:txBody>
          <a:bodyPr/>
          <a:lstStyle>
            <a:lvl1pPr marL="0" indent="0">
              <a:lnSpc>
                <a:spcPct val="85000"/>
              </a:lnSpc>
              <a:spcBef>
                <a:spcPct val="0"/>
              </a:spcBef>
              <a:buFont typeface="Wingdings" pitchFamily="2" charset="2"/>
              <a:buNone/>
              <a:defRPr sz="2400">
                <a:solidFill>
                  <a:srgbClr val="666666"/>
                </a:solidFill>
              </a:defRPr>
            </a:lvl1pPr>
          </a:lstStyle>
          <a:p>
            <a:r>
              <a:rPr lang="en-US"/>
              <a:t>Click to edit Master subtitle style</a:t>
            </a:r>
          </a:p>
        </p:txBody>
      </p:sp>
      <p:pic>
        <p:nvPicPr>
          <p:cNvPr id="2382852" name="Picture 4" descr="KodakLogo"/>
          <p:cNvPicPr>
            <a:picLocks noChangeAspect="1" noChangeArrowheads="1"/>
          </p:cNvPicPr>
          <p:nvPr/>
        </p:nvPicPr>
        <p:blipFill>
          <a:blip r:embed="rId2" cstate="print"/>
          <a:srcRect/>
          <a:stretch>
            <a:fillRect/>
          </a:stretch>
        </p:blipFill>
        <p:spPr bwMode="auto">
          <a:xfrm>
            <a:off x="4572000" y="2773363"/>
            <a:ext cx="2549525" cy="655637"/>
          </a:xfrm>
          <a:prstGeom prst="rect">
            <a:avLst/>
          </a:prstGeom>
          <a:noFill/>
        </p:spPr>
      </p:pic>
      <p:grpSp>
        <p:nvGrpSpPr>
          <p:cNvPr id="2382853" name="Group 5"/>
          <p:cNvGrpSpPr>
            <a:grpSpLocks/>
          </p:cNvGrpSpPr>
          <p:nvPr/>
        </p:nvGrpSpPr>
        <p:grpSpPr bwMode="auto">
          <a:xfrm>
            <a:off x="617538" y="1255713"/>
            <a:ext cx="1409700" cy="5110162"/>
            <a:chOff x="389" y="791"/>
            <a:chExt cx="888" cy="3219"/>
          </a:xfrm>
        </p:grpSpPr>
        <p:pic>
          <p:nvPicPr>
            <p:cNvPr id="2382854" name="Picture 6" descr="GCG_NPSCoverArt_300ppi"/>
            <p:cNvPicPr preferRelativeResize="0">
              <a:picLocks noChangeAspect="1" noChangeArrowheads="1"/>
            </p:cNvPicPr>
            <p:nvPr userDrawn="1"/>
          </p:nvPicPr>
          <p:blipFill>
            <a:blip r:embed="rId3" cstate="print"/>
            <a:srcRect/>
            <a:stretch>
              <a:fillRect/>
            </a:stretch>
          </p:blipFill>
          <p:spPr bwMode="auto">
            <a:xfrm>
              <a:off x="389" y="2439"/>
              <a:ext cx="888" cy="742"/>
            </a:xfrm>
            <a:prstGeom prst="rect">
              <a:avLst/>
            </a:prstGeom>
            <a:noFill/>
            <a:ln w="28575" algn="ctr">
              <a:solidFill>
                <a:srgbClr val="FFB700"/>
              </a:solidFill>
              <a:miter lim="800000"/>
              <a:headEnd/>
              <a:tailEnd/>
            </a:ln>
            <a:effectLst/>
          </p:spPr>
        </p:pic>
        <p:pic>
          <p:nvPicPr>
            <p:cNvPr id="2382855" name="Picture 7" descr="70795_Bwilder_20080220_0014_LR"/>
            <p:cNvPicPr>
              <a:picLocks noChangeAspect="1" noChangeArrowheads="1"/>
            </p:cNvPicPr>
            <p:nvPr userDrawn="1"/>
          </p:nvPicPr>
          <p:blipFill>
            <a:blip r:embed="rId4" cstate="print"/>
            <a:srcRect l="23706" r="2170"/>
            <a:stretch>
              <a:fillRect/>
            </a:stretch>
          </p:blipFill>
          <p:spPr bwMode="auto">
            <a:xfrm>
              <a:off x="389" y="791"/>
              <a:ext cx="888" cy="799"/>
            </a:xfrm>
            <a:prstGeom prst="rect">
              <a:avLst/>
            </a:prstGeom>
            <a:noFill/>
            <a:ln w="28575" algn="ctr">
              <a:solidFill>
                <a:srgbClr val="FFB700"/>
              </a:solidFill>
              <a:miter lim="800000"/>
              <a:headEnd/>
              <a:tailEnd/>
            </a:ln>
            <a:effectLst/>
          </p:spPr>
        </p:pic>
        <p:pic>
          <p:nvPicPr>
            <p:cNvPr id="2382856" name="Picture 8" descr="70502_S2100_LR"/>
            <p:cNvPicPr>
              <a:picLocks noChangeAspect="1" noChangeArrowheads="1"/>
            </p:cNvPicPr>
            <p:nvPr userDrawn="1"/>
          </p:nvPicPr>
          <p:blipFill>
            <a:blip r:embed="rId5" cstate="print"/>
            <a:srcRect l="44124" t="8746" r="4156" b="7027"/>
            <a:stretch>
              <a:fillRect/>
            </a:stretch>
          </p:blipFill>
          <p:spPr bwMode="auto">
            <a:xfrm>
              <a:off x="389" y="1624"/>
              <a:ext cx="888" cy="785"/>
            </a:xfrm>
            <a:prstGeom prst="rect">
              <a:avLst/>
            </a:prstGeom>
            <a:noFill/>
            <a:ln w="28575">
              <a:solidFill>
                <a:srgbClr val="FFB700"/>
              </a:solidFill>
              <a:miter lim="800000"/>
              <a:headEnd/>
              <a:tailEnd/>
            </a:ln>
          </p:spPr>
        </p:pic>
        <p:pic>
          <p:nvPicPr>
            <p:cNvPr id="2382857" name="Picture 9" descr="70402"/>
            <p:cNvPicPr>
              <a:picLocks noChangeAspect="1" noChangeArrowheads="1"/>
            </p:cNvPicPr>
            <p:nvPr userDrawn="1"/>
          </p:nvPicPr>
          <p:blipFill>
            <a:blip r:embed="rId6" cstate="print"/>
            <a:srcRect l="19588" t="27563" r="18205" b="16550"/>
            <a:stretch>
              <a:fillRect/>
            </a:stretch>
          </p:blipFill>
          <p:spPr bwMode="auto">
            <a:xfrm>
              <a:off x="389" y="3212"/>
              <a:ext cx="888" cy="798"/>
            </a:xfrm>
            <a:prstGeom prst="rect">
              <a:avLst/>
            </a:prstGeom>
            <a:noFill/>
            <a:ln w="28575" algn="ctr">
              <a:solidFill>
                <a:srgbClr val="FFB700"/>
              </a:solidFill>
              <a:miter lim="800000"/>
              <a:headEnd/>
              <a:tailEnd/>
            </a:ln>
            <a:effectLst/>
          </p:spPr>
        </p:pic>
      </p:grpSp>
    </p:spTree>
  </p:cSld>
  <p:clrMapOvr>
    <a:masterClrMapping/>
  </p:clrMapOvr>
  <p:transition spd="med" advClick="0">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fld id="{9951EBC3-2A16-4406-9C93-9C29C2A8CED0}" type="datetime8">
              <a:rPr lang="en-US"/>
              <a:pPr/>
              <a:t>7/3/2013 6:06 PM</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70120A42-243C-48A4-B2B7-EE4BC1ECD5A9}" type="slidenum">
              <a:rPr lang="en-US"/>
              <a:pPr/>
              <a:t>‹N°›</a:t>
            </a:fld>
            <a:endParaRPr lang="en-US"/>
          </a:p>
        </p:txBody>
      </p:sp>
    </p:spTree>
  </p:cSld>
  <p:clrMapOvr>
    <a:masterClrMapping/>
  </p:clrMapOvr>
  <p:transition spd="med" advClick="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7975" y="722313"/>
            <a:ext cx="2095500" cy="52609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71475" y="722313"/>
            <a:ext cx="6134100" cy="5260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fld id="{6D41DD0A-3314-45CB-9725-27B4C437A036}" type="datetime8">
              <a:rPr lang="en-US"/>
              <a:pPr/>
              <a:t>7/3/2013 6:06 PM</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485ACD7C-339F-47DB-9F25-62FD0D275E1E}" type="slidenum">
              <a:rPr lang="en-US"/>
              <a:pPr/>
              <a:t>‹N°›</a:t>
            </a:fld>
            <a:endParaRPr lang="en-US"/>
          </a:p>
        </p:txBody>
      </p:sp>
    </p:spTree>
  </p:cSld>
  <p:clrMapOvr>
    <a:masterClrMapping/>
  </p:clrMapOvr>
  <p:transition spd="med" advClick="0">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71475" y="722313"/>
            <a:ext cx="8382000" cy="533400"/>
          </a:xfrm>
        </p:spPr>
        <p:txBody>
          <a:bodyPr/>
          <a:lstStyle/>
          <a:p>
            <a:r>
              <a:rPr lang="fr-FR" smtClean="0"/>
              <a:t>Cliquez pour modifier le style du titre</a:t>
            </a:r>
            <a:endParaRPr lang="en-US"/>
          </a:p>
        </p:txBody>
      </p:sp>
      <p:sp>
        <p:nvSpPr>
          <p:cNvPr id="3" name="Espace réservé du tableau 2"/>
          <p:cNvSpPr>
            <a:spLocks noGrp="1"/>
          </p:cNvSpPr>
          <p:nvPr>
            <p:ph type="tbl" idx="1"/>
          </p:nvPr>
        </p:nvSpPr>
        <p:spPr>
          <a:xfrm>
            <a:off x="371475" y="1457325"/>
            <a:ext cx="8356600" cy="4525963"/>
          </a:xfrm>
        </p:spPr>
        <p:txBody>
          <a:bodyPr/>
          <a:lstStyle/>
          <a:p>
            <a:endParaRPr lang="en-US"/>
          </a:p>
        </p:txBody>
      </p:sp>
      <p:sp>
        <p:nvSpPr>
          <p:cNvPr id="4" name="Espace réservé de la date 3"/>
          <p:cNvSpPr>
            <a:spLocks noGrp="1"/>
          </p:cNvSpPr>
          <p:nvPr>
            <p:ph type="dt" sz="half" idx="10"/>
          </p:nvPr>
        </p:nvSpPr>
        <p:spPr>
          <a:xfrm>
            <a:off x="0" y="6381750"/>
            <a:ext cx="2133600" cy="476250"/>
          </a:xfrm>
        </p:spPr>
        <p:txBody>
          <a:bodyPr/>
          <a:lstStyle>
            <a:lvl1pPr>
              <a:defRPr/>
            </a:lvl1pPr>
          </a:lstStyle>
          <a:p>
            <a:fld id="{E7E7C2B4-F8CE-4EE6-9E28-343CC9F4FAF9}" type="datetime8">
              <a:rPr lang="en-US"/>
              <a:pPr/>
              <a:t>7/3/2013 6:06 PM</a:t>
            </a:fld>
            <a:endParaRPr lang="en-US"/>
          </a:p>
        </p:txBody>
      </p:sp>
      <p:sp>
        <p:nvSpPr>
          <p:cNvPr id="5" name="Espace réservé du pied de page 4"/>
          <p:cNvSpPr>
            <a:spLocks noGrp="1"/>
          </p:cNvSpPr>
          <p:nvPr>
            <p:ph type="ftr" sz="quarter" idx="11"/>
          </p:nvPr>
        </p:nvSpPr>
        <p:spPr>
          <a:xfrm>
            <a:off x="965200" y="6381750"/>
            <a:ext cx="6015038" cy="476250"/>
          </a:xfrm>
        </p:spPr>
        <p:txBody>
          <a:bodyPr/>
          <a:lstStyle>
            <a:lvl1pPr>
              <a:defRPr/>
            </a:lvl1pPr>
          </a:lstStyle>
          <a:p>
            <a:endParaRPr lang="en-US"/>
          </a:p>
        </p:txBody>
      </p:sp>
      <p:sp>
        <p:nvSpPr>
          <p:cNvPr id="6" name="Espace réservé du numéro de diapositive 5"/>
          <p:cNvSpPr>
            <a:spLocks noGrp="1"/>
          </p:cNvSpPr>
          <p:nvPr>
            <p:ph type="sldNum" sz="quarter" idx="12"/>
          </p:nvPr>
        </p:nvSpPr>
        <p:spPr>
          <a:xfrm>
            <a:off x="7010400" y="6381750"/>
            <a:ext cx="2133600" cy="476250"/>
          </a:xfrm>
        </p:spPr>
        <p:txBody>
          <a:bodyPr/>
          <a:lstStyle>
            <a:lvl1pPr>
              <a:defRPr/>
            </a:lvl1pPr>
          </a:lstStyle>
          <a:p>
            <a:fld id="{18986BDF-7411-4B8F-B46A-C6F387C1DBFB}" type="slidenum">
              <a:rPr lang="en-US"/>
              <a:pPr/>
              <a:t>‹N°›</a:t>
            </a:fld>
            <a:endParaRPr lang="en-US"/>
          </a:p>
        </p:txBody>
      </p:sp>
    </p:spTree>
  </p:cSld>
  <p:clrMapOvr>
    <a:masterClrMapping/>
  </p:clrMapOvr>
  <p:transition spd="med" advClick="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fld id="{BA5B8EFE-B2C4-4F7A-BEE3-D5569B3EC873}" type="datetime8">
              <a:rPr lang="en-US"/>
              <a:pPr/>
              <a:t>7/3/2013 6:06 PM</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275C23AA-0435-45B9-8CD5-150602726D29}" type="slidenum">
              <a:rPr lang="en-US"/>
              <a:pPr/>
              <a:t>‹N°›</a:t>
            </a:fld>
            <a:endParaRPr lang="en-US"/>
          </a:p>
        </p:txBody>
      </p:sp>
    </p:spTree>
  </p:cSld>
  <p:clrMapOvr>
    <a:masterClrMapping/>
  </p:clrMapOvr>
  <p:transition spd="med" advClick="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8941377C-5AD4-495A-B167-5086321ECF0C}" type="datetime8">
              <a:rPr lang="en-US"/>
              <a:pPr/>
              <a:t>7/3/2013 6:06 PM</a:t>
            </a:fld>
            <a:endParaRPr lang="en-US"/>
          </a:p>
        </p:txBody>
      </p:sp>
      <p:sp>
        <p:nvSpPr>
          <p:cNvPr id="5" name="Espace réservé du pied de page 4"/>
          <p:cNvSpPr>
            <a:spLocks noGrp="1"/>
          </p:cNvSpPr>
          <p:nvPr>
            <p:ph type="ftr" sz="quarter" idx="11"/>
          </p:nvPr>
        </p:nvSpPr>
        <p:spPr/>
        <p:txBody>
          <a:bodyPr/>
          <a:lstStyle>
            <a:lvl1pPr>
              <a:defRPr/>
            </a:lvl1pPr>
          </a:lstStyle>
          <a:p>
            <a:endParaRPr lang="en-US"/>
          </a:p>
        </p:txBody>
      </p:sp>
      <p:sp>
        <p:nvSpPr>
          <p:cNvPr id="6" name="Espace réservé du numéro de diapositive 5"/>
          <p:cNvSpPr>
            <a:spLocks noGrp="1"/>
          </p:cNvSpPr>
          <p:nvPr>
            <p:ph type="sldNum" sz="quarter" idx="12"/>
          </p:nvPr>
        </p:nvSpPr>
        <p:spPr/>
        <p:txBody>
          <a:bodyPr/>
          <a:lstStyle>
            <a:lvl1pPr>
              <a:defRPr/>
            </a:lvl1pPr>
          </a:lstStyle>
          <a:p>
            <a:fld id="{DBD191F0-1BBA-4A71-93B6-8C83F0D945A1}" type="slidenum">
              <a:rPr lang="en-US"/>
              <a:pPr/>
              <a:t>‹N°›</a:t>
            </a:fld>
            <a:endParaRPr lang="en-US"/>
          </a:p>
        </p:txBody>
      </p:sp>
    </p:spTree>
  </p:cSld>
  <p:clrMapOvr>
    <a:masterClrMapping/>
  </p:clrMapOvr>
  <p:transition spd="med" advClick="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71475" y="1457325"/>
            <a:ext cx="4102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25975" y="1457325"/>
            <a:ext cx="4102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fld id="{D90847CF-47DC-4087-9B18-EDE0364DE460}" type="datetime8">
              <a:rPr lang="en-US"/>
              <a:pPr/>
              <a:t>7/3/2013 6:06 PM</a:t>
            </a:fld>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B23910CD-F11D-43C7-A99F-EB5E956BD4A9}" type="slidenum">
              <a:rPr lang="en-US"/>
              <a:pPr/>
              <a:t>‹N°›</a:t>
            </a:fld>
            <a:endParaRPr lang="en-US"/>
          </a:p>
        </p:txBody>
      </p:sp>
    </p:spTree>
  </p:cSld>
  <p:clrMapOvr>
    <a:masterClrMapping/>
  </p:clrMapOvr>
  <p:transition spd="med" advClick="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fld id="{E996EBCA-B395-4474-8569-BA909EB8BCFC}" type="datetime8">
              <a:rPr lang="en-US"/>
              <a:pPr/>
              <a:t>7/3/2013 6:06 PM</a:t>
            </a:fld>
            <a:endParaRPr lang="en-US"/>
          </a:p>
        </p:txBody>
      </p:sp>
      <p:sp>
        <p:nvSpPr>
          <p:cNvPr id="8" name="Espace réservé du pied de page 7"/>
          <p:cNvSpPr>
            <a:spLocks noGrp="1"/>
          </p:cNvSpPr>
          <p:nvPr>
            <p:ph type="ftr" sz="quarter" idx="11"/>
          </p:nvPr>
        </p:nvSpPr>
        <p:spPr/>
        <p:txBody>
          <a:bodyPr/>
          <a:lstStyle>
            <a:lvl1pPr>
              <a:defRPr/>
            </a:lvl1pPr>
          </a:lstStyle>
          <a:p>
            <a:endParaRPr lang="en-US"/>
          </a:p>
        </p:txBody>
      </p:sp>
      <p:sp>
        <p:nvSpPr>
          <p:cNvPr id="9" name="Espace réservé du numéro de diapositive 8"/>
          <p:cNvSpPr>
            <a:spLocks noGrp="1"/>
          </p:cNvSpPr>
          <p:nvPr>
            <p:ph type="sldNum" sz="quarter" idx="12"/>
          </p:nvPr>
        </p:nvSpPr>
        <p:spPr/>
        <p:txBody>
          <a:bodyPr/>
          <a:lstStyle>
            <a:lvl1pPr>
              <a:defRPr/>
            </a:lvl1pPr>
          </a:lstStyle>
          <a:p>
            <a:fld id="{50B10D48-6695-4DE7-9358-FABD7DE5B2E0}" type="slidenum">
              <a:rPr lang="en-US"/>
              <a:pPr/>
              <a:t>‹N°›</a:t>
            </a:fld>
            <a:endParaRPr lang="en-US"/>
          </a:p>
        </p:txBody>
      </p:sp>
    </p:spTree>
  </p:cSld>
  <p:clrMapOvr>
    <a:masterClrMapping/>
  </p:clrMapOvr>
  <p:transition spd="med" advClick="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fld id="{35D4B889-74EC-466C-BDCF-CD59C52F7955}" type="datetime8">
              <a:rPr lang="en-US"/>
              <a:pPr/>
              <a:t>7/3/2013 6:06 PM</a:t>
            </a:fld>
            <a:endParaRPr lang="en-US"/>
          </a:p>
        </p:txBody>
      </p:sp>
      <p:sp>
        <p:nvSpPr>
          <p:cNvPr id="4" name="Espace réservé du pied de page 3"/>
          <p:cNvSpPr>
            <a:spLocks noGrp="1"/>
          </p:cNvSpPr>
          <p:nvPr>
            <p:ph type="ftr" sz="quarter" idx="11"/>
          </p:nvPr>
        </p:nvSpPr>
        <p:spPr/>
        <p:txBody>
          <a:bodyPr/>
          <a:lstStyle>
            <a:lvl1pPr>
              <a:defRPr/>
            </a:lvl1pPr>
          </a:lstStyle>
          <a:p>
            <a:endParaRPr lang="en-US"/>
          </a:p>
        </p:txBody>
      </p:sp>
      <p:sp>
        <p:nvSpPr>
          <p:cNvPr id="5" name="Espace réservé du numéro de diapositive 4"/>
          <p:cNvSpPr>
            <a:spLocks noGrp="1"/>
          </p:cNvSpPr>
          <p:nvPr>
            <p:ph type="sldNum" sz="quarter" idx="12"/>
          </p:nvPr>
        </p:nvSpPr>
        <p:spPr/>
        <p:txBody>
          <a:bodyPr/>
          <a:lstStyle>
            <a:lvl1pPr>
              <a:defRPr/>
            </a:lvl1pPr>
          </a:lstStyle>
          <a:p>
            <a:fld id="{CA20986B-B88C-41B5-B974-2BD5D00527E6}" type="slidenum">
              <a:rPr lang="en-US"/>
              <a:pPr/>
              <a:t>‹N°›</a:t>
            </a:fld>
            <a:endParaRPr lang="en-US"/>
          </a:p>
        </p:txBody>
      </p:sp>
    </p:spTree>
  </p:cSld>
  <p:clrMapOvr>
    <a:masterClrMapping/>
  </p:clrMapOvr>
  <p:transition spd="med" advClick="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B6B15DDB-E5D1-4819-9D3F-254136D5330E}" type="datetime8">
              <a:rPr lang="en-US"/>
              <a:pPr/>
              <a:t>7/3/2013 6:06 PM</a:t>
            </a:fld>
            <a:endParaRPr lang="en-US"/>
          </a:p>
        </p:txBody>
      </p:sp>
      <p:sp>
        <p:nvSpPr>
          <p:cNvPr id="3" name="Espace réservé du pied de page 2"/>
          <p:cNvSpPr>
            <a:spLocks noGrp="1"/>
          </p:cNvSpPr>
          <p:nvPr>
            <p:ph type="ftr" sz="quarter" idx="11"/>
          </p:nvPr>
        </p:nvSpPr>
        <p:spPr/>
        <p:txBody>
          <a:bodyPr/>
          <a:lstStyle>
            <a:lvl1pPr>
              <a:defRPr/>
            </a:lvl1pPr>
          </a:lstStyle>
          <a:p>
            <a:endParaRPr lang="en-US"/>
          </a:p>
        </p:txBody>
      </p:sp>
      <p:sp>
        <p:nvSpPr>
          <p:cNvPr id="4" name="Espace réservé du numéro de diapositive 3"/>
          <p:cNvSpPr>
            <a:spLocks noGrp="1"/>
          </p:cNvSpPr>
          <p:nvPr>
            <p:ph type="sldNum" sz="quarter" idx="12"/>
          </p:nvPr>
        </p:nvSpPr>
        <p:spPr/>
        <p:txBody>
          <a:bodyPr/>
          <a:lstStyle>
            <a:lvl1pPr>
              <a:defRPr/>
            </a:lvl1pPr>
          </a:lstStyle>
          <a:p>
            <a:fld id="{4902614B-CB85-45DA-B3A2-8D4DDC8ED88F}" type="slidenum">
              <a:rPr lang="en-US"/>
              <a:pPr/>
              <a:t>‹N°›</a:t>
            </a:fld>
            <a:endParaRPr lang="en-US"/>
          </a:p>
        </p:txBody>
      </p:sp>
    </p:spTree>
  </p:cSld>
  <p:clrMapOvr>
    <a:masterClrMapping/>
  </p:clrMapOvr>
  <p:transition spd="med" advClick="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5B26038D-726B-48E2-93D8-1F8C28EC802B}" type="datetime8">
              <a:rPr lang="en-US"/>
              <a:pPr/>
              <a:t>7/3/2013 6:06 PM</a:t>
            </a:fld>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D579D47D-07F9-47CC-86DF-AA032AEC984F}" type="slidenum">
              <a:rPr lang="en-US"/>
              <a:pPr/>
              <a:t>‹N°›</a:t>
            </a:fld>
            <a:endParaRPr lang="en-US"/>
          </a:p>
        </p:txBody>
      </p:sp>
    </p:spTree>
  </p:cSld>
  <p:clrMapOvr>
    <a:masterClrMapping/>
  </p:clrMapOvr>
  <p:transition spd="med" advClick="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4EA3DF1A-3112-4E6D-9C0E-85432834F096}" type="datetime8">
              <a:rPr lang="en-US"/>
              <a:pPr/>
              <a:t>7/3/2013 6:06 PM</a:t>
            </a:fld>
            <a:endParaRPr lang="en-US"/>
          </a:p>
        </p:txBody>
      </p:sp>
      <p:sp>
        <p:nvSpPr>
          <p:cNvPr id="6" name="Espace réservé du pied de page 5"/>
          <p:cNvSpPr>
            <a:spLocks noGrp="1"/>
          </p:cNvSpPr>
          <p:nvPr>
            <p:ph type="ftr" sz="quarter" idx="11"/>
          </p:nvPr>
        </p:nvSpPr>
        <p:spPr/>
        <p:txBody>
          <a:bodyPr/>
          <a:lstStyle>
            <a:lvl1pPr>
              <a:defRPr/>
            </a:lvl1pPr>
          </a:lstStyle>
          <a:p>
            <a:endParaRPr lang="en-US"/>
          </a:p>
        </p:txBody>
      </p:sp>
      <p:sp>
        <p:nvSpPr>
          <p:cNvPr id="7" name="Espace réservé du numéro de diapositive 6"/>
          <p:cNvSpPr>
            <a:spLocks noGrp="1"/>
          </p:cNvSpPr>
          <p:nvPr>
            <p:ph type="sldNum" sz="quarter" idx="12"/>
          </p:nvPr>
        </p:nvSpPr>
        <p:spPr/>
        <p:txBody>
          <a:bodyPr/>
          <a:lstStyle>
            <a:lvl1pPr>
              <a:defRPr/>
            </a:lvl1pPr>
          </a:lstStyle>
          <a:p>
            <a:fld id="{8C262BDB-D1BB-4D45-841A-28D6D66D66A3}" type="slidenum">
              <a:rPr lang="en-US"/>
              <a:pPr/>
              <a:t>‹N°›</a:t>
            </a:fld>
            <a:endParaRPr lang="en-US"/>
          </a:p>
        </p:txBody>
      </p:sp>
    </p:spTree>
  </p:cSld>
  <p:clrMapOvr>
    <a:masterClrMapping/>
  </p:clrMapOvr>
  <p:transition spd="med" advClick="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381826" name="Rectangle 2"/>
          <p:cNvSpPr>
            <a:spLocks noGrp="1" noChangeArrowheads="1"/>
          </p:cNvSpPr>
          <p:nvPr>
            <p:ph type="title"/>
          </p:nvPr>
        </p:nvSpPr>
        <p:spPr bwMode="auto">
          <a:xfrm>
            <a:off x="371475" y="722313"/>
            <a:ext cx="83820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381827" name="Rectangle 3"/>
          <p:cNvSpPr>
            <a:spLocks noGrp="1" noChangeArrowheads="1"/>
          </p:cNvSpPr>
          <p:nvPr>
            <p:ph type="body" idx="1"/>
          </p:nvPr>
        </p:nvSpPr>
        <p:spPr bwMode="auto">
          <a:xfrm>
            <a:off x="371475" y="1457325"/>
            <a:ext cx="8356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81828" name="Picture 4" descr="KodakLogo"/>
          <p:cNvPicPr>
            <a:picLocks noChangeAspect="1" noChangeArrowheads="1"/>
          </p:cNvPicPr>
          <p:nvPr/>
        </p:nvPicPr>
        <p:blipFill>
          <a:blip r:embed="rId15" cstate="print"/>
          <a:srcRect/>
          <a:stretch>
            <a:fillRect/>
          </a:stretch>
        </p:blipFill>
        <p:spPr bwMode="auto">
          <a:xfrm>
            <a:off x="7385050" y="6149975"/>
            <a:ext cx="1141413" cy="293688"/>
          </a:xfrm>
          <a:prstGeom prst="rect">
            <a:avLst/>
          </a:prstGeom>
          <a:noFill/>
        </p:spPr>
      </p:pic>
      <p:sp>
        <p:nvSpPr>
          <p:cNvPr id="2381829" name="Rectangle 5"/>
          <p:cNvSpPr>
            <a:spLocks noGrp="1" noChangeArrowheads="1"/>
          </p:cNvSpPr>
          <p:nvPr>
            <p:ph type="dt" sz="half" idx="2"/>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000">
                <a:solidFill>
                  <a:schemeClr val="bg2"/>
                </a:solidFill>
              </a:defRPr>
            </a:lvl1pPr>
          </a:lstStyle>
          <a:p>
            <a:fld id="{949BB2CC-8E47-4F14-87CC-DCBA3A4BB08E}" type="datetime8">
              <a:rPr lang="en-US"/>
              <a:pPr/>
              <a:t>7/3/2013 6:06 PM</a:t>
            </a:fld>
            <a:endParaRPr lang="en-US"/>
          </a:p>
        </p:txBody>
      </p:sp>
      <p:sp>
        <p:nvSpPr>
          <p:cNvPr id="2381830" name="Rectangle 6"/>
          <p:cNvSpPr>
            <a:spLocks noGrp="1" noChangeArrowheads="1"/>
          </p:cNvSpPr>
          <p:nvPr>
            <p:ph type="ftr" sz="quarter" idx="3"/>
          </p:nvPr>
        </p:nvSpPr>
        <p:spPr bwMode="auto">
          <a:xfrm>
            <a:off x="965200" y="6381750"/>
            <a:ext cx="601503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buClrTx/>
              <a:buFontTx/>
              <a:buNone/>
              <a:defRPr sz="1000">
                <a:solidFill>
                  <a:schemeClr val="bg2"/>
                </a:solidFill>
              </a:defRPr>
            </a:lvl1pPr>
          </a:lstStyle>
          <a:p>
            <a:endParaRPr lang="en-US"/>
          </a:p>
        </p:txBody>
      </p:sp>
      <p:sp>
        <p:nvSpPr>
          <p:cNvPr id="2381831" name="Rectangle 7"/>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sz="1000">
                <a:solidFill>
                  <a:schemeClr val="bg2"/>
                </a:solidFill>
              </a:defRPr>
            </a:lvl1pPr>
          </a:lstStyle>
          <a:p>
            <a:fld id="{732800D9-57E1-44F6-871D-CC17CED66C7A}"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med" advClick="0">
    <p:wipe dir="r"/>
  </p:transition>
  <p:timing>
    <p:tnLst>
      <p:par>
        <p:cTn id="1" dur="indefinite" restart="never" nodeType="tmRoot"/>
      </p:par>
    </p:tnLst>
  </p:timing>
  <p:hf hdr="0" ftr="0"/>
  <p:txStyles>
    <p:titleStyle>
      <a:lvl1pPr algn="l" rtl="0" fontAlgn="base">
        <a:lnSpc>
          <a:spcPct val="85000"/>
        </a:lnSpc>
        <a:spcBef>
          <a:spcPct val="15000"/>
        </a:spcBef>
        <a:spcAft>
          <a:spcPct val="0"/>
        </a:spcAft>
        <a:defRPr sz="3200">
          <a:solidFill>
            <a:srgbClr val="5F5F5F"/>
          </a:solidFill>
          <a:latin typeface="+mj-lt"/>
          <a:ea typeface="+mj-ea"/>
          <a:cs typeface="+mj-cs"/>
        </a:defRPr>
      </a:lvl1pPr>
      <a:lvl2pPr algn="l" rtl="0" fontAlgn="base">
        <a:lnSpc>
          <a:spcPct val="85000"/>
        </a:lnSpc>
        <a:spcBef>
          <a:spcPct val="15000"/>
        </a:spcBef>
        <a:spcAft>
          <a:spcPct val="0"/>
        </a:spcAft>
        <a:defRPr sz="3200">
          <a:solidFill>
            <a:srgbClr val="5F5F5F"/>
          </a:solidFill>
          <a:latin typeface="Arial" charset="0"/>
          <a:cs typeface="Arial" charset="0"/>
        </a:defRPr>
      </a:lvl2pPr>
      <a:lvl3pPr algn="l" rtl="0" fontAlgn="base">
        <a:lnSpc>
          <a:spcPct val="85000"/>
        </a:lnSpc>
        <a:spcBef>
          <a:spcPct val="15000"/>
        </a:spcBef>
        <a:spcAft>
          <a:spcPct val="0"/>
        </a:spcAft>
        <a:defRPr sz="3200">
          <a:solidFill>
            <a:srgbClr val="5F5F5F"/>
          </a:solidFill>
          <a:latin typeface="Arial" charset="0"/>
          <a:cs typeface="Arial" charset="0"/>
        </a:defRPr>
      </a:lvl3pPr>
      <a:lvl4pPr algn="l" rtl="0" fontAlgn="base">
        <a:lnSpc>
          <a:spcPct val="85000"/>
        </a:lnSpc>
        <a:spcBef>
          <a:spcPct val="15000"/>
        </a:spcBef>
        <a:spcAft>
          <a:spcPct val="0"/>
        </a:spcAft>
        <a:defRPr sz="3200">
          <a:solidFill>
            <a:srgbClr val="5F5F5F"/>
          </a:solidFill>
          <a:latin typeface="Arial" charset="0"/>
          <a:cs typeface="Arial" charset="0"/>
        </a:defRPr>
      </a:lvl4pPr>
      <a:lvl5pPr algn="l" rtl="0" fontAlgn="base">
        <a:lnSpc>
          <a:spcPct val="85000"/>
        </a:lnSpc>
        <a:spcBef>
          <a:spcPct val="15000"/>
        </a:spcBef>
        <a:spcAft>
          <a:spcPct val="0"/>
        </a:spcAft>
        <a:defRPr sz="3200">
          <a:solidFill>
            <a:srgbClr val="5F5F5F"/>
          </a:solidFill>
          <a:latin typeface="Arial" charset="0"/>
          <a:cs typeface="Arial" charset="0"/>
        </a:defRPr>
      </a:lvl5pPr>
      <a:lvl6pPr marL="457200" algn="l" rtl="0" fontAlgn="base">
        <a:lnSpc>
          <a:spcPct val="85000"/>
        </a:lnSpc>
        <a:spcBef>
          <a:spcPct val="15000"/>
        </a:spcBef>
        <a:spcAft>
          <a:spcPct val="0"/>
        </a:spcAft>
        <a:defRPr sz="3200">
          <a:solidFill>
            <a:srgbClr val="5F5F5F"/>
          </a:solidFill>
          <a:latin typeface="Arial" charset="0"/>
          <a:cs typeface="Arial" charset="0"/>
        </a:defRPr>
      </a:lvl6pPr>
      <a:lvl7pPr marL="914400" algn="l" rtl="0" fontAlgn="base">
        <a:lnSpc>
          <a:spcPct val="85000"/>
        </a:lnSpc>
        <a:spcBef>
          <a:spcPct val="15000"/>
        </a:spcBef>
        <a:spcAft>
          <a:spcPct val="0"/>
        </a:spcAft>
        <a:defRPr sz="3200">
          <a:solidFill>
            <a:srgbClr val="5F5F5F"/>
          </a:solidFill>
          <a:latin typeface="Arial" charset="0"/>
          <a:cs typeface="Arial" charset="0"/>
        </a:defRPr>
      </a:lvl7pPr>
      <a:lvl8pPr marL="1371600" algn="l" rtl="0" fontAlgn="base">
        <a:lnSpc>
          <a:spcPct val="85000"/>
        </a:lnSpc>
        <a:spcBef>
          <a:spcPct val="15000"/>
        </a:spcBef>
        <a:spcAft>
          <a:spcPct val="0"/>
        </a:spcAft>
        <a:defRPr sz="3200">
          <a:solidFill>
            <a:srgbClr val="5F5F5F"/>
          </a:solidFill>
          <a:latin typeface="Arial" charset="0"/>
          <a:cs typeface="Arial" charset="0"/>
        </a:defRPr>
      </a:lvl8pPr>
      <a:lvl9pPr marL="1828800" algn="l" rtl="0" fontAlgn="base">
        <a:lnSpc>
          <a:spcPct val="85000"/>
        </a:lnSpc>
        <a:spcBef>
          <a:spcPct val="15000"/>
        </a:spcBef>
        <a:spcAft>
          <a:spcPct val="0"/>
        </a:spcAft>
        <a:defRPr sz="3200">
          <a:solidFill>
            <a:srgbClr val="5F5F5F"/>
          </a:solidFill>
          <a:latin typeface="Arial" charset="0"/>
          <a:cs typeface="Arial" charset="0"/>
        </a:defRPr>
      </a:lvl9pPr>
    </p:titleStyle>
    <p:bodyStyle>
      <a:lvl1pPr marL="233363" indent="-233363" algn="l" rtl="0" fontAlgn="base">
        <a:lnSpc>
          <a:spcPct val="80000"/>
        </a:lnSpc>
        <a:spcBef>
          <a:spcPct val="35000"/>
        </a:spcBef>
        <a:spcAft>
          <a:spcPct val="0"/>
        </a:spcAft>
        <a:buClr>
          <a:schemeClr val="bg2"/>
        </a:buClr>
        <a:buSzPct val="110000"/>
        <a:buFont typeface="Wingdings" pitchFamily="2" charset="2"/>
        <a:buChar char="§"/>
        <a:defRPr sz="2200">
          <a:solidFill>
            <a:schemeClr val="bg2"/>
          </a:solidFill>
          <a:latin typeface="+mn-lt"/>
          <a:ea typeface="+mn-ea"/>
          <a:cs typeface="+mn-cs"/>
        </a:defRPr>
      </a:lvl1pPr>
      <a:lvl2pPr marL="6270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2pPr>
      <a:lvl3pPr marL="10842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3pPr>
      <a:lvl4pPr marL="15414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4pPr>
      <a:lvl5pPr marL="19986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5pPr>
      <a:lvl6pPr marL="24558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6pPr>
      <a:lvl7pPr marL="29130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7pPr>
      <a:lvl8pPr marL="33702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8pPr>
      <a:lvl9pPr marL="3827463" indent="-222250" algn="l" rtl="0" fontAlgn="base">
        <a:lnSpc>
          <a:spcPct val="80000"/>
        </a:lnSpc>
        <a:spcBef>
          <a:spcPct val="35000"/>
        </a:spcBef>
        <a:spcAft>
          <a:spcPct val="0"/>
        </a:spcAft>
        <a:buClr>
          <a:schemeClr val="bg2"/>
        </a:buClr>
        <a:buSzPct val="110000"/>
        <a:buFont typeface="Wingdings" pitchFamily="2" charset="2"/>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ebay.com/itm/Dell-469-3194-OptiPlex-3010-DT-Core-i5-3470-3-3GHz-RAM-4GB-HDD-500GB-DVD-RW-W7P-/330932292344"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ovies/SCU_file_abort.ex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ovies/SCU_Plate_abort.exe"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jpeg"/><Relationship Id="rId7"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5.jpeg"/><Relationship Id="rId10" Type="http://schemas.openxmlformats.org/officeDocument/2006/relationships/image" Target="../media/image8.jpeg"/><Relationship Id="rId4" Type="http://schemas.openxmlformats.org/officeDocument/2006/relationships/image" Target="../media/image14.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18" Type="http://schemas.openxmlformats.org/officeDocument/2006/relationships/image" Target="../media/image36.wmf"/><Relationship Id="rId3" Type="http://schemas.openxmlformats.org/officeDocument/2006/relationships/notesSlide" Target="../notesSlides/notesSlide5.xml"/><Relationship Id="rId21" Type="http://schemas.openxmlformats.org/officeDocument/2006/relationships/image" Target="../media/image17.wmf"/><Relationship Id="rId7" Type="http://schemas.openxmlformats.org/officeDocument/2006/relationships/image" Target="../media/image25.wmf"/><Relationship Id="rId12" Type="http://schemas.openxmlformats.org/officeDocument/2006/relationships/image" Target="../media/image30.wmf"/><Relationship Id="rId17"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8.wmf"/><Relationship Id="rId1" Type="http://schemas.openxmlformats.org/officeDocument/2006/relationships/tags" Target="../tags/tag2.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22.wmf"/><Relationship Id="rId5" Type="http://schemas.openxmlformats.org/officeDocument/2006/relationships/image" Target="../media/image21.wmf"/><Relationship Id="rId15" Type="http://schemas.openxmlformats.org/officeDocument/2006/relationships/image" Target="../media/image33.wmf"/><Relationship Id="rId23" Type="http://schemas.openxmlformats.org/officeDocument/2006/relationships/image" Target="../media/image40.wmf"/><Relationship Id="rId10" Type="http://schemas.openxmlformats.org/officeDocument/2006/relationships/image" Target="../media/image28.wmf"/><Relationship Id="rId19" Type="http://schemas.openxmlformats.org/officeDocument/2006/relationships/image" Target="../media/image37.wmf"/><Relationship Id="rId4" Type="http://schemas.openxmlformats.org/officeDocument/2006/relationships/image" Target="../media/image23.wmf"/><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8888" name="Rectangle 8"/>
          <p:cNvSpPr>
            <a:spLocks noChangeArrowheads="1"/>
          </p:cNvSpPr>
          <p:nvPr/>
        </p:nvSpPr>
        <p:spPr bwMode="auto">
          <a:xfrm>
            <a:off x="0" y="727075"/>
            <a:ext cx="9144000" cy="76200"/>
          </a:xfrm>
          <a:prstGeom prst="rect">
            <a:avLst/>
          </a:prstGeom>
          <a:solidFill>
            <a:srgbClr val="FFCC00"/>
          </a:solidFill>
          <a:ln w="9525">
            <a:noFill/>
            <a:miter lim="800000"/>
            <a:headEnd/>
            <a:tailEnd/>
          </a:ln>
          <a:effectLst/>
        </p:spPr>
        <p:txBody>
          <a:bodyPr wrap="none" anchor="ctr"/>
          <a:lstStyle/>
          <a:p>
            <a:endParaRPr lang="en-US"/>
          </a:p>
        </p:txBody>
      </p:sp>
      <p:sp>
        <p:nvSpPr>
          <p:cNvPr id="2298890" name="Rectangle 10"/>
          <p:cNvSpPr>
            <a:spLocks noChangeArrowheads="1"/>
          </p:cNvSpPr>
          <p:nvPr/>
        </p:nvSpPr>
        <p:spPr bwMode="auto">
          <a:xfrm>
            <a:off x="3443288" y="4202113"/>
            <a:ext cx="2979737" cy="793750"/>
          </a:xfrm>
          <a:prstGeom prst="rect">
            <a:avLst/>
          </a:prstGeom>
          <a:noFill/>
          <a:ln w="9525">
            <a:noFill/>
            <a:miter lim="800000"/>
            <a:headEnd/>
            <a:tailEnd/>
          </a:ln>
          <a:effectLst/>
        </p:spPr>
        <p:txBody>
          <a:bodyPr/>
          <a:lstStyle/>
          <a:p>
            <a:pPr algn="l">
              <a:spcBef>
                <a:spcPct val="0"/>
              </a:spcBef>
              <a:buClrTx/>
              <a:buFontTx/>
              <a:buNone/>
            </a:pPr>
            <a:endParaRPr lang="fr-FR" sz="1600">
              <a:solidFill>
                <a:srgbClr val="5F5F5F"/>
              </a:solidFill>
              <a:latin typeface="Times New Roman" pitchFamily="18" charset="0"/>
            </a:endParaRPr>
          </a:p>
        </p:txBody>
      </p:sp>
      <p:sp>
        <p:nvSpPr>
          <p:cNvPr id="2298891" name="Rectangle 11"/>
          <p:cNvSpPr>
            <a:spLocks noChangeArrowheads="1"/>
          </p:cNvSpPr>
          <p:nvPr/>
        </p:nvSpPr>
        <p:spPr bwMode="auto">
          <a:xfrm>
            <a:off x="0" y="1181100"/>
            <a:ext cx="9144000" cy="466725"/>
          </a:xfrm>
          <a:prstGeom prst="rect">
            <a:avLst/>
          </a:prstGeom>
          <a:noFill/>
          <a:ln w="9525">
            <a:noFill/>
            <a:miter lim="800000"/>
            <a:headEnd/>
            <a:tailEnd/>
          </a:ln>
          <a:effectLst/>
        </p:spPr>
        <p:txBody>
          <a:bodyPr anchor="ctr"/>
          <a:lstStyle/>
          <a:p>
            <a:pPr>
              <a:spcBef>
                <a:spcPct val="35000"/>
              </a:spcBef>
              <a:buClrTx/>
              <a:buFontTx/>
              <a:buNone/>
            </a:pPr>
            <a:endParaRPr lang="fr-FR" sz="4000" b="1">
              <a:solidFill>
                <a:srgbClr val="003C7A"/>
              </a:solidFill>
            </a:endParaRPr>
          </a:p>
        </p:txBody>
      </p:sp>
      <p:sp>
        <p:nvSpPr>
          <p:cNvPr id="2298899" name="Rectangle 19"/>
          <p:cNvSpPr>
            <a:spLocks noGrp="1" noChangeArrowheads="1"/>
          </p:cNvSpPr>
          <p:nvPr>
            <p:ph type="ctrTitle"/>
          </p:nvPr>
        </p:nvSpPr>
        <p:spPr/>
        <p:txBody>
          <a:bodyPr/>
          <a:lstStyle/>
          <a:p>
            <a:r>
              <a:rPr lang="fr-FR" sz="3900" b="1" dirty="0">
                <a:solidFill>
                  <a:srgbClr val="003C7A"/>
                </a:solidFill>
              </a:rPr>
              <a:t>Magnus </a:t>
            </a:r>
            <a:r>
              <a:rPr lang="fr-FR" sz="3900" b="1" dirty="0" smtClean="0">
                <a:solidFill>
                  <a:srgbClr val="003C7A"/>
                </a:solidFill>
              </a:rPr>
              <a:t>800 Quantum</a:t>
            </a:r>
            <a:r>
              <a:rPr lang="fr-FR" sz="3900" b="1" dirty="0">
                <a:solidFill>
                  <a:srgbClr val="003C7A"/>
                </a:solidFill>
              </a:rPr>
              <a:t/>
            </a:r>
            <a:br>
              <a:rPr lang="fr-FR" sz="3900" b="1" dirty="0">
                <a:solidFill>
                  <a:srgbClr val="003C7A"/>
                </a:solidFill>
              </a:rPr>
            </a:br>
            <a:endParaRPr lang="fr-FR" sz="3900" b="1" dirty="0">
              <a:solidFill>
                <a:srgbClr val="003C7A"/>
              </a:solidFill>
            </a:endParaRPr>
          </a:p>
        </p:txBody>
      </p:sp>
      <p:pic>
        <p:nvPicPr>
          <p:cNvPr id="8" name="Picture 18" descr="Magnu 800  .jpg"/>
          <p:cNvPicPr>
            <a:picLocks noChangeAspect="1"/>
          </p:cNvPicPr>
          <p:nvPr/>
        </p:nvPicPr>
        <p:blipFill>
          <a:blip r:embed="rId3" cstate="print"/>
          <a:srcRect/>
          <a:stretch>
            <a:fillRect/>
          </a:stretch>
        </p:blipFill>
        <p:spPr bwMode="auto">
          <a:xfrm>
            <a:off x="5270499" y="3879850"/>
            <a:ext cx="3199333" cy="1768475"/>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2360613" y="4994275"/>
            <a:ext cx="2806700" cy="15335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10"/>
          </p:nvPr>
        </p:nvSpPr>
        <p:spPr/>
        <p:txBody>
          <a:bodyPr/>
          <a:lstStyle/>
          <a:p>
            <a:fld id="{4E3AC5C0-4393-47D2-88F9-A7C7333A3A59}" type="datetime8">
              <a:rPr lang="en-US"/>
              <a:pPr/>
              <a:t>7/3/2013 6:06 PM</a:t>
            </a:fld>
            <a:endParaRPr lang="en-US"/>
          </a:p>
        </p:txBody>
      </p:sp>
      <p:sp>
        <p:nvSpPr>
          <p:cNvPr id="9" name="Espace réservé du numéro de diapositive 5"/>
          <p:cNvSpPr>
            <a:spLocks noGrp="1"/>
          </p:cNvSpPr>
          <p:nvPr>
            <p:ph type="sldNum" sz="quarter" idx="12"/>
          </p:nvPr>
        </p:nvSpPr>
        <p:spPr/>
        <p:txBody>
          <a:bodyPr/>
          <a:lstStyle/>
          <a:p>
            <a:fld id="{2B005AF5-4666-43C0-99EE-6ECEA076E682}" type="slidenum">
              <a:rPr lang="en-US"/>
              <a:pPr/>
              <a:t>10</a:t>
            </a:fld>
            <a:endParaRPr lang="en-US"/>
          </a:p>
        </p:txBody>
      </p:sp>
      <p:sp>
        <p:nvSpPr>
          <p:cNvPr id="2391042" name="Rectangle 2"/>
          <p:cNvSpPr>
            <a:spLocks noGrp="1" noChangeArrowheads="1"/>
          </p:cNvSpPr>
          <p:nvPr>
            <p:ph type="title"/>
          </p:nvPr>
        </p:nvSpPr>
        <p:spPr>
          <a:xfrm>
            <a:off x="654050" y="285750"/>
            <a:ext cx="8372475" cy="661988"/>
          </a:xfrm>
        </p:spPr>
        <p:txBody>
          <a:bodyPr/>
          <a:lstStyle/>
          <a:p>
            <a:r>
              <a:rPr lang="fr-FR" dirty="0" err="1"/>
              <a:t>Répétabilité</a:t>
            </a:r>
            <a:endParaRPr lang="fr-FR" dirty="0"/>
          </a:p>
        </p:txBody>
      </p:sp>
      <p:sp>
        <p:nvSpPr>
          <p:cNvPr id="2391043" name="Rectangle 3"/>
          <p:cNvSpPr>
            <a:spLocks noGrp="1" noChangeArrowheads="1"/>
          </p:cNvSpPr>
          <p:nvPr>
            <p:ph type="body" idx="1"/>
          </p:nvPr>
        </p:nvSpPr>
        <p:spPr>
          <a:xfrm>
            <a:off x="314325" y="1104900"/>
            <a:ext cx="8372475" cy="962025"/>
          </a:xfrm>
        </p:spPr>
        <p:txBody>
          <a:bodyPr/>
          <a:lstStyle/>
          <a:p>
            <a:pPr lvl="1"/>
            <a:r>
              <a:rPr lang="fr-FR" dirty="0"/>
              <a:t>Le repérage de la plaque se fait sur 3 points, garantissant une </a:t>
            </a:r>
            <a:r>
              <a:rPr lang="fr-FR" dirty="0" err="1"/>
              <a:t>répétabilité</a:t>
            </a:r>
            <a:r>
              <a:rPr lang="fr-FR" dirty="0"/>
              <a:t> parfaite entre chaque plaque</a:t>
            </a:r>
            <a:r>
              <a:rPr lang="fr-FR" dirty="0" smtClean="0"/>
              <a:t>. La tête a compensation de température augmente permet une </a:t>
            </a:r>
            <a:r>
              <a:rPr lang="fr-FR" dirty="0" err="1" smtClean="0"/>
              <a:t>répétabilitée</a:t>
            </a:r>
            <a:r>
              <a:rPr lang="fr-FR" dirty="0" smtClean="0"/>
              <a:t> maximale </a:t>
            </a:r>
            <a:r>
              <a:rPr lang="fr-FR" dirty="0" err="1" smtClean="0"/>
              <a:t>duarant</a:t>
            </a:r>
            <a:r>
              <a:rPr lang="fr-FR" dirty="0" smtClean="0"/>
              <a:t> les période de production.</a:t>
            </a:r>
            <a:endParaRPr lang="fr-FR" dirty="0"/>
          </a:p>
          <a:p>
            <a:pPr lvl="1">
              <a:buFont typeface="Wingdings" pitchFamily="2" charset="2"/>
              <a:buNone/>
            </a:pPr>
            <a:endParaRPr lang="fr-FR" dirty="0"/>
          </a:p>
          <a:p>
            <a:pPr lvl="1">
              <a:buFont typeface="Wingdings" pitchFamily="2" charset="2"/>
              <a:buNone/>
            </a:pPr>
            <a:endParaRPr lang="fr-FR" dirty="0"/>
          </a:p>
          <a:p>
            <a:pPr lvl="1">
              <a:buFont typeface="Wingdings" pitchFamily="2" charset="2"/>
              <a:buNone/>
            </a:pPr>
            <a:endParaRPr lang="fr-FR" dirty="0"/>
          </a:p>
          <a:p>
            <a:endParaRPr lang="fr-FR" dirty="0"/>
          </a:p>
        </p:txBody>
      </p:sp>
      <p:sp>
        <p:nvSpPr>
          <p:cNvPr id="2391044" name="Text Box 4"/>
          <p:cNvSpPr txBox="1">
            <a:spLocks noChangeArrowheads="1"/>
          </p:cNvSpPr>
          <p:nvPr/>
        </p:nvSpPr>
        <p:spPr bwMode="auto">
          <a:xfrm>
            <a:off x="8243888" y="3124200"/>
            <a:ext cx="519112" cy="838200"/>
          </a:xfrm>
          <a:prstGeom prst="rect">
            <a:avLst/>
          </a:prstGeom>
          <a:noFill/>
          <a:ln w="9525">
            <a:noFill/>
            <a:miter lim="800000"/>
            <a:headEnd/>
            <a:tailEnd/>
          </a:ln>
          <a:effectLst/>
        </p:spPr>
        <p:txBody>
          <a:bodyPr vert="eaVert">
            <a:spAutoFit/>
          </a:bodyPr>
          <a:lstStyle/>
          <a:p>
            <a:pPr algn="l"/>
            <a:endParaRPr lang="fr-FR" sz="2200">
              <a:cs typeface="Times New Roman" pitchFamily="18" charset="0"/>
            </a:endParaRPr>
          </a:p>
        </p:txBody>
      </p:sp>
      <p:pic>
        <p:nvPicPr>
          <p:cNvPr id="2391047" name="Picture 7" descr="magnus 800 registration"/>
          <p:cNvPicPr>
            <a:picLocks noChangeAspect="1" noChangeArrowheads="1"/>
          </p:cNvPicPr>
          <p:nvPr/>
        </p:nvPicPr>
        <p:blipFill>
          <a:blip r:embed="rId2" cstate="print"/>
          <a:srcRect/>
          <a:stretch>
            <a:fillRect/>
          </a:stretch>
        </p:blipFill>
        <p:spPr bwMode="auto">
          <a:xfrm>
            <a:off x="-4067175" y="2570956"/>
            <a:ext cx="3762375" cy="3448844"/>
          </a:xfrm>
          <a:prstGeom prst="rect">
            <a:avLst/>
          </a:prstGeom>
          <a:noFill/>
        </p:spPr>
      </p:pic>
      <p:sp>
        <p:nvSpPr>
          <p:cNvPr id="12" name="Rectangle 11"/>
          <p:cNvSpPr/>
          <p:nvPr/>
        </p:nvSpPr>
        <p:spPr bwMode="auto">
          <a:xfrm>
            <a:off x="-7968343" y="2493818"/>
            <a:ext cx="7667008" cy="35685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bg2"/>
              </a:buClr>
              <a:buSzTx/>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p:txBody>
      </p:sp>
      <p:grpSp>
        <p:nvGrpSpPr>
          <p:cNvPr id="14" name="Groupe 13"/>
          <p:cNvGrpSpPr/>
          <p:nvPr/>
        </p:nvGrpSpPr>
        <p:grpSpPr>
          <a:xfrm>
            <a:off x="771525" y="2506064"/>
            <a:ext cx="8372475" cy="4351936"/>
            <a:chOff x="771525" y="2506064"/>
            <a:chExt cx="8372475" cy="4351936"/>
          </a:xfrm>
        </p:grpSpPr>
        <p:sp>
          <p:nvSpPr>
            <p:cNvPr id="10" name="Rectangle 2"/>
            <p:cNvSpPr txBox="1">
              <a:spLocks noChangeArrowheads="1"/>
            </p:cNvSpPr>
            <p:nvPr/>
          </p:nvSpPr>
          <p:spPr bwMode="auto">
            <a:xfrm>
              <a:off x="771525" y="2506064"/>
              <a:ext cx="8372475" cy="665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85000"/>
                </a:lnSpc>
                <a:spcBef>
                  <a:spcPct val="15000"/>
                </a:spcBef>
                <a:spcAft>
                  <a:spcPct val="0"/>
                </a:spcAft>
                <a:buClrTx/>
                <a:buSzTx/>
                <a:buFontTx/>
                <a:buNone/>
                <a:tabLst/>
                <a:defRPr/>
              </a:pPr>
              <a:r>
                <a:rPr lang="fr-FR" sz="3200" kern="0" dirty="0" smtClean="0">
                  <a:solidFill>
                    <a:srgbClr val="5F5F5F"/>
                  </a:solidFill>
                  <a:latin typeface="+mj-lt"/>
                  <a:ea typeface="+mj-ea"/>
                  <a:cs typeface="+mj-cs"/>
                </a:rPr>
                <a:t>Connectivité</a:t>
              </a:r>
              <a:endParaRPr kumimoji="0" lang="fr-FR" sz="3200" b="0" i="0" u="none" strike="noStrike" kern="0" cap="none" spc="0" normalizeH="0" baseline="0" noProof="0" dirty="0">
                <a:ln>
                  <a:noFill/>
                </a:ln>
                <a:solidFill>
                  <a:srgbClr val="5F5F5F"/>
                </a:solidFill>
                <a:effectLst/>
                <a:uLnTx/>
                <a:uFillTx/>
                <a:latin typeface="+mj-lt"/>
                <a:ea typeface="+mj-ea"/>
                <a:cs typeface="+mj-cs"/>
              </a:endParaRPr>
            </a:p>
          </p:txBody>
        </p:sp>
        <p:sp>
          <p:nvSpPr>
            <p:cNvPr id="11" name="Rectangle 10"/>
            <p:cNvSpPr/>
            <p:nvPr/>
          </p:nvSpPr>
          <p:spPr>
            <a:xfrm>
              <a:off x="3621975" y="3348842"/>
              <a:ext cx="4857008" cy="3509158"/>
            </a:xfrm>
            <a:prstGeom prst="rect">
              <a:avLst/>
            </a:prstGeom>
          </p:spPr>
          <p:txBody>
            <a:bodyPr wrap="square">
              <a:spAutoFit/>
            </a:bodyPr>
            <a:lstStyle/>
            <a:p>
              <a:r>
                <a:rPr lang="en-US" sz="2000" dirty="0" err="1" smtClean="0"/>
                <a:t>Livré</a:t>
              </a:r>
              <a:r>
                <a:rPr lang="en-US" sz="2000" dirty="0" smtClean="0"/>
                <a:t> en standard à </a:t>
              </a:r>
              <a:r>
                <a:rPr lang="en-US" sz="2000" dirty="0" err="1" smtClean="0"/>
                <a:t>partir</a:t>
              </a:r>
              <a:r>
                <a:rPr lang="en-US" sz="2000" dirty="0" smtClean="0"/>
                <a:t> de Q1 -2014  :</a:t>
              </a:r>
            </a:p>
            <a:p>
              <a:pPr lvl="2" algn="l"/>
              <a:r>
                <a:rPr lang="en-US" b="1" dirty="0" smtClean="0"/>
                <a:t>XPO TDL</a:t>
              </a:r>
              <a:r>
                <a:rPr lang="en-US" dirty="0" smtClean="0"/>
                <a:t>- avec </a:t>
              </a:r>
              <a:r>
                <a:rPr lang="en-US" dirty="0" err="1" smtClean="0"/>
                <a:t>une</a:t>
              </a:r>
              <a:r>
                <a:rPr lang="en-US" dirty="0" smtClean="0"/>
                <a:t> station Dell </a:t>
              </a:r>
              <a:r>
                <a:rPr lang="en-US" dirty="0" err="1" smtClean="0"/>
                <a:t>Optiplex</a:t>
              </a:r>
              <a:r>
                <a:rPr lang="en-US" dirty="0" smtClean="0"/>
                <a:t> Windows 7 ( pour device software)</a:t>
              </a:r>
            </a:p>
            <a:p>
              <a:pPr lvl="2" algn="l"/>
              <a:r>
                <a:rPr lang="en-US" dirty="0" err="1" smtClean="0"/>
                <a:t>Pouvant</a:t>
              </a:r>
              <a:r>
                <a:rPr lang="en-US" dirty="0" smtClean="0"/>
                <a:t> </a:t>
              </a:r>
              <a:r>
                <a:rPr lang="en-US" dirty="0" err="1" smtClean="0"/>
                <a:t>recevoir</a:t>
              </a:r>
              <a:r>
                <a:rPr lang="en-US" dirty="0" smtClean="0"/>
                <a:t> les </a:t>
              </a:r>
              <a:r>
                <a:rPr lang="en-US" dirty="0" err="1" smtClean="0"/>
                <a:t>fichiers</a:t>
              </a:r>
              <a:r>
                <a:rPr lang="en-US" dirty="0" smtClean="0"/>
                <a:t> 1 bit tiff</a:t>
              </a:r>
              <a:endParaRPr lang="en-US" sz="2000" dirty="0" smtClean="0"/>
            </a:p>
            <a:p>
              <a:pPr lvl="1">
                <a:buFontTx/>
                <a:buNone/>
              </a:pPr>
              <a:endParaRPr lang="en-US" dirty="0" smtClean="0"/>
            </a:p>
            <a:p>
              <a:pPr lvl="1"/>
              <a:endParaRPr lang="en-US" dirty="0" smtClean="0"/>
            </a:p>
            <a:p>
              <a:pPr lvl="1"/>
              <a:endParaRPr lang="en-US" dirty="0" smtClean="0"/>
            </a:p>
            <a:p>
              <a:pPr lvl="1"/>
              <a:endParaRPr lang="en-US" dirty="0" smtClean="0"/>
            </a:p>
          </p:txBody>
        </p:sp>
        <p:pic>
          <p:nvPicPr>
            <p:cNvPr id="13" name="Picture 4" descr="Dell 469-3194 OptiPlex 3010 DT Core i5 3470/3.3GHz RAM 4GB HDD 500GB DVD-RW W7P">
              <a:hlinkClick r:id="rId3"/>
            </p:cNvPr>
            <p:cNvPicPr>
              <a:picLocks noChangeAspect="1" noChangeArrowheads="1"/>
            </p:cNvPicPr>
            <p:nvPr/>
          </p:nvPicPr>
          <p:blipFill>
            <a:blip r:embed="rId4" cstate="print"/>
            <a:srcRect/>
            <a:stretch>
              <a:fillRect/>
            </a:stretch>
          </p:blipFill>
          <p:spPr bwMode="auto">
            <a:xfrm>
              <a:off x="1599746" y="3556577"/>
              <a:ext cx="1841500" cy="1387409"/>
            </a:xfrm>
            <a:prstGeom prst="rect">
              <a:avLst/>
            </a:prstGeom>
            <a:noFill/>
            <a:ln w="9525">
              <a:noFill/>
              <a:miter lim="800000"/>
              <a:headEnd/>
              <a:tailEnd/>
            </a:ln>
          </p:spPr>
        </p:pic>
      </p:gr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4445 7.40741E-7 L 0.8375 7.40741E-7 " pathEditMode="relative" rAng="0" ptsTypes="AA">
                                      <p:cBhvr>
                                        <p:cTn id="6" dur="2000" fill="hold"/>
                                        <p:tgtEl>
                                          <p:spTgt spid="2391047"/>
                                        </p:tgtEl>
                                        <p:attrNameLst>
                                          <p:attrName>ppt_x</p:attrName>
                                          <p:attrName>ppt_y</p:attrName>
                                        </p:attrNameLst>
                                      </p:cBhvr>
                                      <p:rCtr x="397"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77778E-6 4.36633E-6 L 0.97465 0.00346 " pathEditMode="relative" rAng="0" ptsTypes="AA">
                                      <p:cBhvr>
                                        <p:cTn id="10" dur="2000" fill="hold"/>
                                        <p:tgtEl>
                                          <p:spTgt spid="12"/>
                                        </p:tgtEl>
                                        <p:attrNameLst>
                                          <p:attrName>ppt_x</p:attrName>
                                          <p:attrName>ppt_y</p:attrName>
                                        </p:attrNameLst>
                                      </p:cBhvr>
                                      <p:rCtr x="487" y="2"/>
                                    </p:animMotion>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e la date 3"/>
          <p:cNvSpPr>
            <a:spLocks noGrp="1"/>
          </p:cNvSpPr>
          <p:nvPr>
            <p:ph type="dt" sz="half" idx="10"/>
          </p:nvPr>
        </p:nvSpPr>
        <p:spPr/>
        <p:txBody>
          <a:bodyPr/>
          <a:lstStyle/>
          <a:p>
            <a:fld id="{E5887D45-FA83-4999-9557-97213C24ED6D}" type="datetime8">
              <a:rPr lang="en-US"/>
              <a:pPr/>
              <a:t>7/3/2013 6:06 PM</a:t>
            </a:fld>
            <a:endParaRPr lang="en-US"/>
          </a:p>
        </p:txBody>
      </p:sp>
      <p:sp>
        <p:nvSpPr>
          <p:cNvPr id="6" name="Espace réservé du numéro de diapositive 5"/>
          <p:cNvSpPr>
            <a:spLocks noGrp="1"/>
          </p:cNvSpPr>
          <p:nvPr>
            <p:ph type="sldNum" sz="quarter" idx="12"/>
          </p:nvPr>
        </p:nvSpPr>
        <p:spPr/>
        <p:txBody>
          <a:bodyPr/>
          <a:lstStyle/>
          <a:p>
            <a:fld id="{8AF65F99-B654-4028-AC96-091CB1C1B8B8}" type="slidenum">
              <a:rPr lang="en-US"/>
              <a:pPr/>
              <a:t>11</a:t>
            </a:fld>
            <a:endParaRPr lang="en-US"/>
          </a:p>
        </p:txBody>
      </p:sp>
      <p:sp>
        <p:nvSpPr>
          <p:cNvPr id="2403331" name="Rectangle 3"/>
          <p:cNvSpPr>
            <a:spLocks noGrp="1" noChangeArrowheads="1"/>
          </p:cNvSpPr>
          <p:nvPr>
            <p:ph type="title"/>
          </p:nvPr>
        </p:nvSpPr>
        <p:spPr>
          <a:xfrm>
            <a:off x="762000" y="160338"/>
            <a:ext cx="8382000" cy="533400"/>
          </a:xfrm>
        </p:spPr>
        <p:txBody>
          <a:bodyPr/>
          <a:lstStyle/>
          <a:p>
            <a:r>
              <a:rPr lang="fr-FR"/>
              <a:t>Magnus 800: Semi automatique.</a:t>
            </a:r>
          </a:p>
        </p:txBody>
      </p:sp>
      <p:sp>
        <p:nvSpPr>
          <p:cNvPr id="2403332" name="Rectangle 4"/>
          <p:cNvSpPr>
            <a:spLocks noGrp="1" noChangeArrowheads="1"/>
          </p:cNvSpPr>
          <p:nvPr>
            <p:ph type="body" idx="1"/>
          </p:nvPr>
        </p:nvSpPr>
        <p:spPr>
          <a:xfrm>
            <a:off x="773113" y="1231900"/>
            <a:ext cx="8121650" cy="4214813"/>
          </a:xfrm>
        </p:spPr>
        <p:txBody>
          <a:bodyPr/>
          <a:lstStyle/>
          <a:p>
            <a:pPr lvl="1"/>
            <a:r>
              <a:rPr lang="fr-FR"/>
              <a:t>Quantum engin: SQUAREspot® Thermal imaging head.</a:t>
            </a:r>
          </a:p>
          <a:p>
            <a:pPr lvl="1"/>
            <a:r>
              <a:rPr lang="fr-FR"/>
              <a:t>Semi automatique avec Continuous load.</a:t>
            </a:r>
          </a:p>
          <a:p>
            <a:pPr lvl="1"/>
            <a:r>
              <a:rPr lang="fr-FR"/>
              <a:t>Perforation en ligne (option jusqu’à 10 perforations)</a:t>
            </a:r>
          </a:p>
          <a:p>
            <a:pPr lvl="1"/>
            <a:r>
              <a:rPr lang="fr-FR"/>
              <a:t>Déchargement automatique.</a:t>
            </a:r>
          </a:p>
          <a:p>
            <a:pPr lvl="1">
              <a:lnSpc>
                <a:spcPct val="85000"/>
              </a:lnSpc>
              <a:spcBef>
                <a:spcPct val="25000"/>
              </a:spcBef>
            </a:pPr>
            <a:r>
              <a:rPr lang="fr-FR"/>
              <a:t>Facilement évolutif vers de l’automatisme ou une vitesse supérieure. </a:t>
            </a:r>
          </a:p>
          <a:p>
            <a:pPr lvl="1">
              <a:lnSpc>
                <a:spcPct val="85000"/>
              </a:lnSpc>
              <a:spcBef>
                <a:spcPct val="25000"/>
              </a:spcBef>
            </a:pPr>
            <a:r>
              <a:rPr lang="fr-FR"/>
              <a:t>Exceptionnelle fiabilité.</a:t>
            </a:r>
          </a:p>
          <a:p>
            <a:pPr lvl="1">
              <a:lnSpc>
                <a:spcPct val="85000"/>
              </a:lnSpc>
              <a:spcBef>
                <a:spcPct val="25000"/>
              </a:spcBef>
              <a:buFont typeface="Wingdings" pitchFamily="2" charset="2"/>
              <a:buNone/>
            </a:pPr>
            <a:endParaRPr lang="fr-FR"/>
          </a:p>
          <a:p>
            <a:endParaRPr lang="fr-FR"/>
          </a:p>
        </p:txBody>
      </p:sp>
      <p:pic>
        <p:nvPicPr>
          <p:cNvPr id="7" name="Picture 2"/>
          <p:cNvPicPr>
            <a:picLocks noChangeAspect="1" noChangeArrowheads="1"/>
          </p:cNvPicPr>
          <p:nvPr/>
        </p:nvPicPr>
        <p:blipFill>
          <a:blip r:embed="rId3" cstate="print"/>
          <a:srcRect l="18297" t="9424" r="19359" b="10659"/>
          <a:stretch>
            <a:fillRect/>
          </a:stretch>
        </p:blipFill>
        <p:spPr bwMode="auto">
          <a:xfrm>
            <a:off x="1009650" y="3895726"/>
            <a:ext cx="3289252" cy="2371724"/>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Espace réservé de la date 3"/>
          <p:cNvSpPr>
            <a:spLocks noGrp="1"/>
          </p:cNvSpPr>
          <p:nvPr>
            <p:ph type="dt" sz="half" idx="10"/>
          </p:nvPr>
        </p:nvSpPr>
        <p:spPr/>
        <p:txBody>
          <a:bodyPr/>
          <a:lstStyle/>
          <a:p>
            <a:fld id="{3F2E5383-7AC7-4B43-B860-230AD1286CF8}" type="datetime8">
              <a:rPr lang="en-US"/>
              <a:pPr/>
              <a:t>7/3/2013 6:06 PM</a:t>
            </a:fld>
            <a:endParaRPr lang="en-US"/>
          </a:p>
        </p:txBody>
      </p:sp>
      <p:sp>
        <p:nvSpPr>
          <p:cNvPr id="35" name="Espace réservé du numéro de diapositive 5"/>
          <p:cNvSpPr>
            <a:spLocks noGrp="1"/>
          </p:cNvSpPr>
          <p:nvPr>
            <p:ph type="sldNum" sz="quarter" idx="12"/>
          </p:nvPr>
        </p:nvSpPr>
        <p:spPr/>
        <p:txBody>
          <a:bodyPr/>
          <a:lstStyle/>
          <a:p>
            <a:fld id="{2A4024F2-06F8-4935-9AA5-9C64BB106C4D}" type="slidenum">
              <a:rPr lang="en-US"/>
              <a:pPr/>
              <a:t>12</a:t>
            </a:fld>
            <a:endParaRPr lang="en-US"/>
          </a:p>
        </p:txBody>
      </p:sp>
      <p:sp>
        <p:nvSpPr>
          <p:cNvPr id="2406402" name="Rectangle 2"/>
          <p:cNvSpPr>
            <a:spLocks noGrp="1" noChangeArrowheads="1"/>
          </p:cNvSpPr>
          <p:nvPr>
            <p:ph type="title"/>
          </p:nvPr>
        </p:nvSpPr>
        <p:spPr>
          <a:xfrm>
            <a:off x="828675" y="722313"/>
            <a:ext cx="7924800" cy="533400"/>
          </a:xfrm>
        </p:spPr>
        <p:txBody>
          <a:bodyPr/>
          <a:lstStyle/>
          <a:p>
            <a:r>
              <a:rPr lang="fr-FR"/>
              <a:t>Productivité optimisée</a:t>
            </a:r>
          </a:p>
        </p:txBody>
      </p:sp>
      <p:sp>
        <p:nvSpPr>
          <p:cNvPr id="2406403" name="Rectangle 3"/>
          <p:cNvSpPr>
            <a:spLocks noGrp="1" noChangeArrowheads="1"/>
          </p:cNvSpPr>
          <p:nvPr>
            <p:ph type="body" idx="1"/>
          </p:nvPr>
        </p:nvSpPr>
        <p:spPr>
          <a:xfrm>
            <a:off x="769938" y="1593850"/>
            <a:ext cx="7186612" cy="4211638"/>
          </a:xfrm>
        </p:spPr>
        <p:txBody>
          <a:bodyPr/>
          <a:lstStyle/>
          <a:p>
            <a:pPr marL="171450" indent="-171450" defTabSz="1300163"/>
            <a:r>
              <a:rPr lang="fr-FR">
                <a:cs typeface="Times New Roman" pitchFamily="18" charset="0"/>
              </a:rPr>
              <a:t>Il y a 6 séquences en parallèles, cela va du chargement au déchargement.</a:t>
            </a:r>
          </a:p>
          <a:p>
            <a:pPr marL="171450" indent="-171450" defTabSz="1300163"/>
            <a:r>
              <a:rPr lang="fr-FR">
                <a:cs typeface="Times New Roman" pitchFamily="18" charset="0"/>
              </a:rPr>
              <a:t>Elles sont toutes indépendantes et n’interférent pas les unes sur les autres.</a:t>
            </a:r>
          </a:p>
        </p:txBody>
      </p:sp>
      <p:grpSp>
        <p:nvGrpSpPr>
          <p:cNvPr id="2406404" name="Group 4"/>
          <p:cNvGrpSpPr>
            <a:grpSpLocks/>
          </p:cNvGrpSpPr>
          <p:nvPr/>
        </p:nvGrpSpPr>
        <p:grpSpPr bwMode="auto">
          <a:xfrm>
            <a:off x="538163" y="2862263"/>
            <a:ext cx="7634287" cy="2087562"/>
            <a:chOff x="703" y="3167"/>
            <a:chExt cx="4471" cy="891"/>
          </a:xfrm>
        </p:grpSpPr>
        <p:sp>
          <p:nvSpPr>
            <p:cNvPr id="2406405" name="Rectangle 5"/>
            <p:cNvSpPr>
              <a:spLocks noChangeArrowheads="1"/>
            </p:cNvSpPr>
            <p:nvPr/>
          </p:nvSpPr>
          <p:spPr bwMode="white">
            <a:xfrm>
              <a:off x="703" y="3167"/>
              <a:ext cx="810"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Chargeur</a:t>
              </a:r>
            </a:p>
          </p:txBody>
        </p:sp>
        <p:sp>
          <p:nvSpPr>
            <p:cNvPr id="2406406" name="Rectangle 6"/>
            <p:cNvSpPr>
              <a:spLocks noChangeArrowheads="1"/>
            </p:cNvSpPr>
            <p:nvPr/>
          </p:nvSpPr>
          <p:spPr bwMode="white">
            <a:xfrm>
              <a:off x="1373" y="3167"/>
              <a:ext cx="810"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Convoyeur d’entrée</a:t>
              </a:r>
            </a:p>
          </p:txBody>
        </p:sp>
        <p:sp>
          <p:nvSpPr>
            <p:cNvPr id="2406407" name="Rectangle 7"/>
            <p:cNvSpPr>
              <a:spLocks noChangeArrowheads="1"/>
            </p:cNvSpPr>
            <p:nvPr/>
          </p:nvSpPr>
          <p:spPr bwMode="white">
            <a:xfrm>
              <a:off x="2129" y="3175"/>
              <a:ext cx="810"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Zone chargement</a:t>
              </a:r>
            </a:p>
          </p:txBody>
        </p:sp>
        <p:sp>
          <p:nvSpPr>
            <p:cNvPr id="2406408" name="Rectangle 8"/>
            <p:cNvSpPr>
              <a:spLocks noChangeArrowheads="1"/>
            </p:cNvSpPr>
            <p:nvPr/>
          </p:nvSpPr>
          <p:spPr bwMode="white">
            <a:xfrm>
              <a:off x="2946" y="3184"/>
              <a:ext cx="811"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Zone du cylindre</a:t>
              </a:r>
            </a:p>
          </p:txBody>
        </p:sp>
        <p:sp>
          <p:nvSpPr>
            <p:cNvPr id="2406409" name="Rectangle 9"/>
            <p:cNvSpPr>
              <a:spLocks noChangeArrowheads="1"/>
            </p:cNvSpPr>
            <p:nvPr/>
          </p:nvSpPr>
          <p:spPr bwMode="white">
            <a:xfrm>
              <a:off x="3609" y="3184"/>
              <a:ext cx="810"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Déchargement</a:t>
              </a:r>
            </a:p>
          </p:txBody>
        </p:sp>
        <p:sp>
          <p:nvSpPr>
            <p:cNvPr id="2406410" name="Rectangle 10"/>
            <p:cNvSpPr>
              <a:spLocks noChangeArrowheads="1"/>
            </p:cNvSpPr>
            <p:nvPr/>
          </p:nvSpPr>
          <p:spPr bwMode="white">
            <a:xfrm>
              <a:off x="4364" y="3184"/>
              <a:ext cx="810" cy="240"/>
            </a:xfrm>
            <a:prstGeom prst="rect">
              <a:avLst/>
            </a:prstGeom>
            <a:noFill/>
            <a:ln w="9525">
              <a:noFill/>
              <a:miter lim="800000"/>
              <a:headEnd/>
              <a:tailEnd/>
            </a:ln>
            <a:effectLst/>
          </p:spPr>
          <p:txBody>
            <a:bodyPr wrap="none" lIns="64282" tIns="32141" rIns="64282" bIns="32141" anchor="ctr"/>
            <a:lstStyle/>
            <a:p>
              <a:pPr defTabSz="642938" eaLnBrk="0" hangingPunct="0">
                <a:spcBef>
                  <a:spcPct val="0"/>
                </a:spcBef>
                <a:buClrTx/>
                <a:buFontTx/>
                <a:buNone/>
              </a:pPr>
              <a:r>
                <a:rPr lang="fr-FR" sz="1000">
                  <a:solidFill>
                    <a:schemeClr val="tx2"/>
                  </a:solidFill>
                  <a:cs typeface="Times New Roman" pitchFamily="18" charset="0"/>
                </a:rPr>
                <a:t>Convoyeur de sortie</a:t>
              </a:r>
            </a:p>
          </p:txBody>
        </p:sp>
        <p:sp>
          <p:nvSpPr>
            <p:cNvPr id="2406411" name="AutoShape 11"/>
            <p:cNvSpPr>
              <a:spLocks noChangeArrowheads="1"/>
            </p:cNvSpPr>
            <p:nvPr/>
          </p:nvSpPr>
          <p:spPr bwMode="white">
            <a:xfrm>
              <a:off x="1455" y="3661"/>
              <a:ext cx="619" cy="66"/>
            </a:xfrm>
            <a:prstGeom prst="roundRect">
              <a:avLst>
                <a:gd name="adj" fmla="val 16667"/>
              </a:avLst>
            </a:prstGeom>
            <a:noFill/>
            <a:ln w="9525">
              <a:solidFill>
                <a:schemeClr val="tx2"/>
              </a:solidFill>
              <a:round/>
              <a:headEnd/>
              <a:tailEnd/>
            </a:ln>
            <a:effectLst/>
          </p:spPr>
          <p:txBody>
            <a:bodyPr wrap="none" anchor="ctr"/>
            <a:lstStyle/>
            <a:p>
              <a:endParaRPr lang="en-US"/>
            </a:p>
          </p:txBody>
        </p:sp>
        <p:sp>
          <p:nvSpPr>
            <p:cNvPr id="2406412" name="Freeform 12"/>
            <p:cNvSpPr>
              <a:spLocks/>
            </p:cNvSpPr>
            <p:nvPr/>
          </p:nvSpPr>
          <p:spPr bwMode="white">
            <a:xfrm>
              <a:off x="2686" y="3479"/>
              <a:ext cx="207" cy="165"/>
            </a:xfrm>
            <a:custGeom>
              <a:avLst/>
              <a:gdLst/>
              <a:ahLst/>
              <a:cxnLst>
                <a:cxn ang="0">
                  <a:pos x="294" y="0"/>
                </a:cxn>
                <a:cxn ang="0">
                  <a:pos x="294" y="235"/>
                </a:cxn>
                <a:cxn ang="0">
                  <a:pos x="0" y="235"/>
                </a:cxn>
                <a:cxn ang="0">
                  <a:pos x="188" y="106"/>
                </a:cxn>
                <a:cxn ang="0">
                  <a:pos x="23" y="0"/>
                </a:cxn>
                <a:cxn ang="0">
                  <a:pos x="294" y="0"/>
                </a:cxn>
              </a:cxnLst>
              <a:rect l="0" t="0" r="r" b="b"/>
              <a:pathLst>
                <a:path w="294" h="235">
                  <a:moveTo>
                    <a:pt x="294" y="0"/>
                  </a:moveTo>
                  <a:lnTo>
                    <a:pt x="294" y="235"/>
                  </a:lnTo>
                  <a:lnTo>
                    <a:pt x="0" y="235"/>
                  </a:lnTo>
                  <a:lnTo>
                    <a:pt x="188" y="106"/>
                  </a:lnTo>
                  <a:lnTo>
                    <a:pt x="23" y="0"/>
                  </a:lnTo>
                  <a:lnTo>
                    <a:pt x="294" y="0"/>
                  </a:lnTo>
                  <a:close/>
                </a:path>
              </a:pathLst>
            </a:custGeom>
            <a:noFill/>
            <a:ln w="9525" cap="flat" cmpd="sng">
              <a:solidFill>
                <a:schemeClr val="tx2"/>
              </a:solidFill>
              <a:prstDash val="solid"/>
              <a:round/>
              <a:headEnd/>
              <a:tailEnd/>
            </a:ln>
            <a:effectLst/>
          </p:spPr>
          <p:txBody>
            <a:bodyPr anchor="ctr"/>
            <a:lstStyle/>
            <a:p>
              <a:endParaRPr lang="en-US"/>
            </a:p>
          </p:txBody>
        </p:sp>
        <p:sp>
          <p:nvSpPr>
            <p:cNvPr id="2406413" name="Line 13"/>
            <p:cNvSpPr>
              <a:spLocks noChangeShapeType="1"/>
            </p:cNvSpPr>
            <p:nvPr/>
          </p:nvSpPr>
          <p:spPr bwMode="white">
            <a:xfrm>
              <a:off x="2240" y="3569"/>
              <a:ext cx="472" cy="0"/>
            </a:xfrm>
            <a:prstGeom prst="line">
              <a:avLst/>
            </a:prstGeom>
            <a:noFill/>
            <a:ln w="76200">
              <a:solidFill>
                <a:schemeClr val="tx2"/>
              </a:solidFill>
              <a:round/>
              <a:headEnd/>
              <a:tailEnd type="triangle" w="med" len="med"/>
            </a:ln>
            <a:effectLst/>
          </p:spPr>
          <p:txBody>
            <a:bodyPr anchor="ctr"/>
            <a:lstStyle/>
            <a:p>
              <a:endParaRPr lang="en-US"/>
            </a:p>
          </p:txBody>
        </p:sp>
        <p:sp>
          <p:nvSpPr>
            <p:cNvPr id="2406414" name="Line 14"/>
            <p:cNvSpPr>
              <a:spLocks noChangeShapeType="1"/>
            </p:cNvSpPr>
            <p:nvPr/>
          </p:nvSpPr>
          <p:spPr bwMode="white">
            <a:xfrm>
              <a:off x="2242" y="3604"/>
              <a:ext cx="562" cy="182"/>
            </a:xfrm>
            <a:prstGeom prst="line">
              <a:avLst/>
            </a:prstGeom>
            <a:noFill/>
            <a:ln w="76200">
              <a:solidFill>
                <a:schemeClr val="tx2"/>
              </a:solidFill>
              <a:prstDash val="dash"/>
              <a:round/>
              <a:headEnd/>
              <a:tailEnd type="triangle" w="med" len="med"/>
            </a:ln>
            <a:effectLst/>
          </p:spPr>
          <p:txBody>
            <a:bodyPr anchor="ctr"/>
            <a:lstStyle/>
            <a:p>
              <a:endParaRPr lang="en-US"/>
            </a:p>
          </p:txBody>
        </p:sp>
        <p:sp>
          <p:nvSpPr>
            <p:cNvPr id="2406415" name="AutoShape 15"/>
            <p:cNvSpPr>
              <a:spLocks noChangeArrowheads="1"/>
            </p:cNvSpPr>
            <p:nvPr/>
          </p:nvSpPr>
          <p:spPr bwMode="white">
            <a:xfrm rot="1187728">
              <a:off x="2172" y="3778"/>
              <a:ext cx="686" cy="79"/>
            </a:xfrm>
            <a:prstGeom prst="roundRect">
              <a:avLst>
                <a:gd name="adj" fmla="val 16667"/>
              </a:avLst>
            </a:prstGeom>
            <a:noFill/>
            <a:ln w="9525">
              <a:solidFill>
                <a:schemeClr val="tx2"/>
              </a:solidFill>
              <a:round/>
              <a:headEnd/>
              <a:tailEnd/>
            </a:ln>
            <a:effectLst/>
          </p:spPr>
          <p:txBody>
            <a:bodyPr wrap="none" anchor="ctr"/>
            <a:lstStyle/>
            <a:p>
              <a:endParaRPr lang="en-US"/>
            </a:p>
          </p:txBody>
        </p:sp>
        <p:sp>
          <p:nvSpPr>
            <p:cNvPr id="2406416" name="Oval 16"/>
            <p:cNvSpPr>
              <a:spLocks noChangeArrowheads="1"/>
            </p:cNvSpPr>
            <p:nvPr/>
          </p:nvSpPr>
          <p:spPr bwMode="white">
            <a:xfrm>
              <a:off x="3232" y="3553"/>
              <a:ext cx="372" cy="273"/>
            </a:xfrm>
            <a:prstGeom prst="ellipse">
              <a:avLst/>
            </a:prstGeom>
            <a:noFill/>
            <a:ln w="9525">
              <a:solidFill>
                <a:schemeClr val="tx2"/>
              </a:solidFill>
              <a:round/>
              <a:headEnd/>
              <a:tailEnd/>
            </a:ln>
            <a:effectLst/>
          </p:spPr>
          <p:txBody>
            <a:bodyPr wrap="none" lIns="64282" tIns="32141" rIns="64282" bIns="32141" anchor="ctr"/>
            <a:lstStyle/>
            <a:p>
              <a:pPr defTabSz="642938" eaLnBrk="0" hangingPunct="0">
                <a:spcBef>
                  <a:spcPct val="0"/>
                </a:spcBef>
                <a:buClrTx/>
                <a:buFontTx/>
                <a:buNone/>
              </a:pPr>
              <a:r>
                <a:rPr lang="fr-FR" sz="1300">
                  <a:solidFill>
                    <a:schemeClr val="tx2"/>
                  </a:solidFill>
                  <a:cs typeface="Times New Roman" pitchFamily="18" charset="0"/>
                </a:rPr>
                <a:t>expose</a:t>
              </a:r>
            </a:p>
          </p:txBody>
        </p:sp>
        <p:sp>
          <p:nvSpPr>
            <p:cNvPr id="2406417" name="Arc 17"/>
            <p:cNvSpPr>
              <a:spLocks/>
            </p:cNvSpPr>
            <p:nvPr/>
          </p:nvSpPr>
          <p:spPr bwMode="white">
            <a:xfrm rot="5400000" flipV="1">
              <a:off x="3151" y="3618"/>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2"/>
              </a:solidFill>
              <a:round/>
              <a:headEnd/>
              <a:tailEnd type="triangle" w="med" len="med"/>
            </a:ln>
            <a:effectLst/>
          </p:spPr>
          <p:txBody>
            <a:bodyPr wrap="none" anchor="ctr"/>
            <a:lstStyle/>
            <a:p>
              <a:endParaRPr lang="en-US"/>
            </a:p>
          </p:txBody>
        </p:sp>
        <p:sp>
          <p:nvSpPr>
            <p:cNvPr id="2406418" name="Rectangle 18"/>
            <p:cNvSpPr>
              <a:spLocks noChangeArrowheads="1"/>
            </p:cNvSpPr>
            <p:nvPr/>
          </p:nvSpPr>
          <p:spPr bwMode="white">
            <a:xfrm>
              <a:off x="3795" y="3660"/>
              <a:ext cx="462" cy="91"/>
            </a:xfrm>
            <a:prstGeom prst="rect">
              <a:avLst/>
            </a:prstGeom>
            <a:noFill/>
            <a:ln w="9525">
              <a:solidFill>
                <a:schemeClr val="tx2"/>
              </a:solidFill>
              <a:miter lim="800000"/>
              <a:headEnd/>
              <a:tailEnd/>
            </a:ln>
            <a:effectLst/>
          </p:spPr>
          <p:txBody>
            <a:bodyPr wrap="none" anchor="ctr"/>
            <a:lstStyle/>
            <a:p>
              <a:endParaRPr lang="en-US"/>
            </a:p>
          </p:txBody>
        </p:sp>
        <p:sp>
          <p:nvSpPr>
            <p:cNvPr id="2406419" name="Line 19"/>
            <p:cNvSpPr>
              <a:spLocks noChangeShapeType="1"/>
            </p:cNvSpPr>
            <p:nvPr/>
          </p:nvSpPr>
          <p:spPr bwMode="white">
            <a:xfrm>
              <a:off x="1522" y="3563"/>
              <a:ext cx="472" cy="0"/>
            </a:xfrm>
            <a:prstGeom prst="line">
              <a:avLst/>
            </a:prstGeom>
            <a:noFill/>
            <a:ln w="76200">
              <a:solidFill>
                <a:schemeClr val="tx2"/>
              </a:solidFill>
              <a:round/>
              <a:headEnd/>
              <a:tailEnd type="triangle" w="med" len="med"/>
            </a:ln>
            <a:effectLst/>
          </p:spPr>
          <p:txBody>
            <a:bodyPr anchor="ctr"/>
            <a:lstStyle/>
            <a:p>
              <a:endParaRPr lang="en-US"/>
            </a:p>
          </p:txBody>
        </p:sp>
        <p:sp>
          <p:nvSpPr>
            <p:cNvPr id="2406420" name="Arc 20"/>
            <p:cNvSpPr>
              <a:spLocks/>
            </p:cNvSpPr>
            <p:nvPr/>
          </p:nvSpPr>
          <p:spPr bwMode="white">
            <a:xfrm rot="-5400000">
              <a:off x="927" y="3521"/>
              <a:ext cx="273"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2"/>
              </a:solidFill>
              <a:round/>
              <a:headEnd/>
              <a:tailEnd type="triangle" w="med" len="med"/>
            </a:ln>
            <a:effectLst/>
          </p:spPr>
          <p:txBody>
            <a:bodyPr wrap="none" anchor="ctr"/>
            <a:lstStyle/>
            <a:p>
              <a:endParaRPr lang="en-US"/>
            </a:p>
          </p:txBody>
        </p:sp>
        <p:sp>
          <p:nvSpPr>
            <p:cNvPr id="2406421" name="Arc 21"/>
            <p:cNvSpPr>
              <a:spLocks/>
            </p:cNvSpPr>
            <p:nvPr/>
          </p:nvSpPr>
          <p:spPr bwMode="white">
            <a:xfrm rot="5400000" flipV="1">
              <a:off x="927" y="3786"/>
              <a:ext cx="273" cy="2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chemeClr val="tx2"/>
              </a:solidFill>
              <a:round/>
              <a:headEnd/>
              <a:tailEnd/>
            </a:ln>
            <a:effectLst/>
          </p:spPr>
          <p:txBody>
            <a:bodyPr wrap="none" anchor="ctr"/>
            <a:lstStyle/>
            <a:p>
              <a:endParaRPr lang="en-US"/>
            </a:p>
          </p:txBody>
        </p:sp>
        <p:sp>
          <p:nvSpPr>
            <p:cNvPr id="2406422" name="Line 22"/>
            <p:cNvSpPr>
              <a:spLocks noChangeShapeType="1"/>
            </p:cNvSpPr>
            <p:nvPr/>
          </p:nvSpPr>
          <p:spPr bwMode="white">
            <a:xfrm>
              <a:off x="3797" y="3573"/>
              <a:ext cx="471" cy="0"/>
            </a:xfrm>
            <a:prstGeom prst="line">
              <a:avLst/>
            </a:prstGeom>
            <a:noFill/>
            <a:ln w="76200">
              <a:solidFill>
                <a:schemeClr val="tx2"/>
              </a:solidFill>
              <a:round/>
              <a:headEnd/>
              <a:tailEnd type="triangle" w="med" len="med"/>
            </a:ln>
            <a:effectLst/>
          </p:spPr>
          <p:txBody>
            <a:bodyPr anchor="ctr"/>
            <a:lstStyle/>
            <a:p>
              <a:endParaRPr lang="en-US"/>
            </a:p>
          </p:txBody>
        </p:sp>
        <p:sp>
          <p:nvSpPr>
            <p:cNvPr id="2406423" name="Line 23"/>
            <p:cNvSpPr>
              <a:spLocks noChangeShapeType="1"/>
            </p:cNvSpPr>
            <p:nvPr/>
          </p:nvSpPr>
          <p:spPr bwMode="white">
            <a:xfrm>
              <a:off x="4517" y="3541"/>
              <a:ext cx="472" cy="0"/>
            </a:xfrm>
            <a:prstGeom prst="line">
              <a:avLst/>
            </a:prstGeom>
            <a:noFill/>
            <a:ln w="76200">
              <a:solidFill>
                <a:schemeClr val="tx2"/>
              </a:solidFill>
              <a:round/>
              <a:headEnd/>
              <a:tailEnd type="triangle" w="med" len="med"/>
            </a:ln>
            <a:effectLst/>
          </p:spPr>
          <p:txBody>
            <a:bodyPr anchor="ctr"/>
            <a:lstStyle/>
            <a:p>
              <a:endParaRPr lang="en-US"/>
            </a:p>
          </p:txBody>
        </p:sp>
        <p:sp>
          <p:nvSpPr>
            <p:cNvPr id="2406424" name="Line 24"/>
            <p:cNvSpPr>
              <a:spLocks noChangeShapeType="1"/>
            </p:cNvSpPr>
            <p:nvPr/>
          </p:nvSpPr>
          <p:spPr bwMode="white">
            <a:xfrm>
              <a:off x="4640" y="3557"/>
              <a:ext cx="17" cy="248"/>
            </a:xfrm>
            <a:prstGeom prst="line">
              <a:avLst/>
            </a:prstGeom>
            <a:noFill/>
            <a:ln w="76200">
              <a:solidFill>
                <a:schemeClr val="tx2"/>
              </a:solidFill>
              <a:round/>
              <a:headEnd/>
              <a:tailEnd type="triangle" w="med" len="med"/>
            </a:ln>
            <a:effectLst/>
          </p:spPr>
          <p:txBody>
            <a:bodyPr anchor="ctr"/>
            <a:lstStyle/>
            <a:p>
              <a:endParaRPr lang="en-US"/>
            </a:p>
          </p:txBody>
        </p:sp>
        <p:sp>
          <p:nvSpPr>
            <p:cNvPr id="2406425" name="Line 25"/>
            <p:cNvSpPr>
              <a:spLocks noChangeShapeType="1"/>
            </p:cNvSpPr>
            <p:nvPr/>
          </p:nvSpPr>
          <p:spPr bwMode="white">
            <a:xfrm>
              <a:off x="1372" y="3207"/>
              <a:ext cx="0" cy="835"/>
            </a:xfrm>
            <a:prstGeom prst="line">
              <a:avLst/>
            </a:prstGeom>
            <a:noFill/>
            <a:ln w="9525">
              <a:solidFill>
                <a:schemeClr val="tx2"/>
              </a:solidFill>
              <a:prstDash val="dash"/>
              <a:round/>
              <a:headEnd/>
              <a:tailEnd/>
            </a:ln>
            <a:effectLst/>
          </p:spPr>
          <p:txBody>
            <a:bodyPr anchor="ctr"/>
            <a:lstStyle/>
            <a:p>
              <a:endParaRPr lang="en-US"/>
            </a:p>
          </p:txBody>
        </p:sp>
        <p:sp>
          <p:nvSpPr>
            <p:cNvPr id="2406426" name="Line 26"/>
            <p:cNvSpPr>
              <a:spLocks noChangeShapeType="1"/>
            </p:cNvSpPr>
            <p:nvPr/>
          </p:nvSpPr>
          <p:spPr bwMode="white">
            <a:xfrm>
              <a:off x="2159" y="3207"/>
              <a:ext cx="0" cy="836"/>
            </a:xfrm>
            <a:prstGeom prst="line">
              <a:avLst/>
            </a:prstGeom>
            <a:noFill/>
            <a:ln w="9525">
              <a:solidFill>
                <a:schemeClr val="tx2"/>
              </a:solidFill>
              <a:prstDash val="dash"/>
              <a:round/>
              <a:headEnd/>
              <a:tailEnd/>
            </a:ln>
            <a:effectLst/>
          </p:spPr>
          <p:txBody>
            <a:bodyPr anchor="ctr"/>
            <a:lstStyle/>
            <a:p>
              <a:endParaRPr lang="en-US"/>
            </a:p>
          </p:txBody>
        </p:sp>
        <p:sp>
          <p:nvSpPr>
            <p:cNvPr id="2406427" name="Line 27"/>
            <p:cNvSpPr>
              <a:spLocks noChangeShapeType="1"/>
            </p:cNvSpPr>
            <p:nvPr/>
          </p:nvSpPr>
          <p:spPr bwMode="white">
            <a:xfrm>
              <a:off x="3010" y="3207"/>
              <a:ext cx="0" cy="836"/>
            </a:xfrm>
            <a:prstGeom prst="line">
              <a:avLst/>
            </a:prstGeom>
            <a:noFill/>
            <a:ln w="9525">
              <a:solidFill>
                <a:schemeClr val="tx2"/>
              </a:solidFill>
              <a:prstDash val="dash"/>
              <a:round/>
              <a:headEnd/>
              <a:tailEnd/>
            </a:ln>
            <a:effectLst/>
          </p:spPr>
          <p:txBody>
            <a:bodyPr anchor="ctr"/>
            <a:lstStyle/>
            <a:p>
              <a:endParaRPr lang="en-US"/>
            </a:p>
          </p:txBody>
        </p:sp>
        <p:sp>
          <p:nvSpPr>
            <p:cNvPr id="2406428" name="Line 28"/>
            <p:cNvSpPr>
              <a:spLocks noChangeShapeType="1"/>
            </p:cNvSpPr>
            <p:nvPr/>
          </p:nvSpPr>
          <p:spPr bwMode="white">
            <a:xfrm>
              <a:off x="3688" y="3207"/>
              <a:ext cx="0" cy="836"/>
            </a:xfrm>
            <a:prstGeom prst="line">
              <a:avLst/>
            </a:prstGeom>
            <a:noFill/>
            <a:ln w="9525">
              <a:solidFill>
                <a:schemeClr val="tx2"/>
              </a:solidFill>
              <a:prstDash val="dash"/>
              <a:round/>
              <a:headEnd/>
              <a:tailEnd/>
            </a:ln>
            <a:effectLst/>
          </p:spPr>
          <p:txBody>
            <a:bodyPr anchor="ctr"/>
            <a:lstStyle/>
            <a:p>
              <a:endParaRPr lang="en-US"/>
            </a:p>
          </p:txBody>
        </p:sp>
        <p:sp>
          <p:nvSpPr>
            <p:cNvPr id="2406429" name="Line 29"/>
            <p:cNvSpPr>
              <a:spLocks noChangeShapeType="1"/>
            </p:cNvSpPr>
            <p:nvPr/>
          </p:nvSpPr>
          <p:spPr bwMode="white">
            <a:xfrm>
              <a:off x="4332" y="3207"/>
              <a:ext cx="0" cy="836"/>
            </a:xfrm>
            <a:prstGeom prst="line">
              <a:avLst/>
            </a:prstGeom>
            <a:noFill/>
            <a:ln w="9525">
              <a:solidFill>
                <a:schemeClr val="tx2"/>
              </a:solidFill>
              <a:prstDash val="dash"/>
              <a:round/>
              <a:headEnd/>
              <a:tailEnd/>
            </a:ln>
            <a:effectLst/>
          </p:spPr>
          <p:txBody>
            <a:bodyPr anchor="ctr"/>
            <a:lstStyle/>
            <a:p>
              <a:endParaRPr lang="en-US"/>
            </a:p>
          </p:txBody>
        </p:sp>
      </p:grpSp>
      <p:pic>
        <p:nvPicPr>
          <p:cNvPr id="2406431" name="Picture 31">
            <a:hlinkClick r:id="rId3" action="ppaction://hlinkfile"/>
          </p:cNvPr>
          <p:cNvPicPr>
            <a:picLocks noChangeAspect="1" noChangeArrowheads="1"/>
          </p:cNvPicPr>
          <p:nvPr/>
        </p:nvPicPr>
        <p:blipFill>
          <a:blip r:embed="rId4" cstate="print"/>
          <a:srcRect/>
          <a:stretch>
            <a:fillRect/>
          </a:stretch>
        </p:blipFill>
        <p:spPr bwMode="auto">
          <a:xfrm>
            <a:off x="471488" y="5719763"/>
            <a:ext cx="333375" cy="347662"/>
          </a:xfrm>
          <a:prstGeom prst="rect">
            <a:avLst/>
          </a:prstGeom>
          <a:noFill/>
        </p:spPr>
      </p:pic>
      <p:pic>
        <p:nvPicPr>
          <p:cNvPr id="2406432" name="Picture 32">
            <a:hlinkClick r:id="rId5" action="ppaction://hlinkfile"/>
          </p:cNvPr>
          <p:cNvPicPr>
            <a:picLocks noChangeAspect="1" noChangeArrowheads="1"/>
          </p:cNvPicPr>
          <p:nvPr/>
        </p:nvPicPr>
        <p:blipFill>
          <a:blip r:embed="rId4" cstate="print"/>
          <a:srcRect/>
          <a:stretch>
            <a:fillRect/>
          </a:stretch>
        </p:blipFill>
        <p:spPr bwMode="auto">
          <a:xfrm>
            <a:off x="4662488" y="5729288"/>
            <a:ext cx="333375" cy="347662"/>
          </a:xfrm>
          <a:prstGeom prst="rect">
            <a:avLst/>
          </a:prstGeom>
          <a:noFill/>
        </p:spPr>
      </p:pic>
      <p:sp>
        <p:nvSpPr>
          <p:cNvPr id="2406433" name="Rectangle 33"/>
          <p:cNvSpPr>
            <a:spLocks noChangeArrowheads="1"/>
          </p:cNvSpPr>
          <p:nvPr/>
        </p:nvSpPr>
        <p:spPr bwMode="auto">
          <a:xfrm>
            <a:off x="723900" y="5684838"/>
            <a:ext cx="3209925" cy="333375"/>
          </a:xfrm>
          <a:prstGeom prst="rect">
            <a:avLst/>
          </a:prstGeom>
          <a:noFill/>
          <a:ln w="9525">
            <a:noFill/>
            <a:miter lim="800000"/>
            <a:headEnd/>
            <a:tailEnd/>
          </a:ln>
          <a:effectLst/>
        </p:spPr>
        <p:txBody>
          <a:bodyPr anchor="b"/>
          <a:lstStyle/>
          <a:p>
            <a:pPr algn="l">
              <a:lnSpc>
                <a:spcPct val="85000"/>
              </a:lnSpc>
              <a:spcBef>
                <a:spcPct val="15000"/>
              </a:spcBef>
              <a:buClrTx/>
              <a:buFontTx/>
              <a:buNone/>
            </a:pPr>
            <a:r>
              <a:rPr lang="fr-FR" sz="1000">
                <a:solidFill>
                  <a:srgbClr val="5F5F5F"/>
                </a:solidFill>
                <a:cs typeface="Arial" charset="0"/>
                <a:hlinkClick r:id="rId3" action="ppaction://hlinkfile"/>
              </a:rPr>
              <a:t>Gestion des files d’attentes – Problème de fichier -</a:t>
            </a:r>
            <a:endParaRPr lang="fr-FR" sz="1000">
              <a:solidFill>
                <a:srgbClr val="5F5F5F"/>
              </a:solidFill>
              <a:cs typeface="Arial" charset="0"/>
            </a:endParaRPr>
          </a:p>
        </p:txBody>
      </p:sp>
      <p:sp>
        <p:nvSpPr>
          <p:cNvPr id="2406434" name="Rectangle 34"/>
          <p:cNvSpPr>
            <a:spLocks noChangeArrowheads="1"/>
          </p:cNvSpPr>
          <p:nvPr/>
        </p:nvSpPr>
        <p:spPr bwMode="auto">
          <a:xfrm>
            <a:off x="4953000" y="5703888"/>
            <a:ext cx="3209925" cy="333375"/>
          </a:xfrm>
          <a:prstGeom prst="rect">
            <a:avLst/>
          </a:prstGeom>
          <a:noFill/>
          <a:ln w="9525">
            <a:noFill/>
            <a:miter lim="800000"/>
            <a:headEnd/>
            <a:tailEnd/>
          </a:ln>
          <a:effectLst/>
        </p:spPr>
        <p:txBody>
          <a:bodyPr anchor="b"/>
          <a:lstStyle/>
          <a:p>
            <a:pPr algn="l">
              <a:lnSpc>
                <a:spcPct val="85000"/>
              </a:lnSpc>
              <a:spcBef>
                <a:spcPct val="15000"/>
              </a:spcBef>
              <a:buClrTx/>
              <a:buFontTx/>
              <a:buNone/>
            </a:pPr>
            <a:r>
              <a:rPr lang="fr-FR" sz="1000">
                <a:solidFill>
                  <a:srgbClr val="5F5F5F"/>
                </a:solidFill>
                <a:cs typeface="Arial" charset="0"/>
                <a:hlinkClick r:id="rId5" action="ppaction://hlinkfile"/>
              </a:rPr>
              <a:t>Gestion des files d’attentes – Problème de plaque -</a:t>
            </a:r>
            <a:endParaRPr lang="fr-FR" sz="1000">
              <a:solidFill>
                <a:srgbClr val="5F5F5F"/>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space réservé de la date 3"/>
          <p:cNvSpPr>
            <a:spLocks noGrp="1"/>
          </p:cNvSpPr>
          <p:nvPr>
            <p:ph type="dt" sz="half" idx="10"/>
          </p:nvPr>
        </p:nvSpPr>
        <p:spPr/>
        <p:txBody>
          <a:bodyPr/>
          <a:lstStyle/>
          <a:p>
            <a:fld id="{C15F3D18-2673-4BD0-B428-F97524591A60}" type="datetime8">
              <a:rPr lang="en-US"/>
              <a:pPr/>
              <a:t>7/3/2013 6:06 PM</a:t>
            </a:fld>
            <a:endParaRPr lang="en-US"/>
          </a:p>
        </p:txBody>
      </p:sp>
      <p:sp>
        <p:nvSpPr>
          <p:cNvPr id="18" name="Espace réservé du numéro de diapositive 5"/>
          <p:cNvSpPr>
            <a:spLocks noGrp="1"/>
          </p:cNvSpPr>
          <p:nvPr>
            <p:ph type="sldNum" sz="quarter" idx="12"/>
          </p:nvPr>
        </p:nvSpPr>
        <p:spPr/>
        <p:txBody>
          <a:bodyPr/>
          <a:lstStyle/>
          <a:p>
            <a:fld id="{CC8AD704-B452-4B51-8DA8-BF397E3E6DB3}" type="slidenum">
              <a:rPr lang="en-US"/>
              <a:pPr/>
              <a:t>2</a:t>
            </a:fld>
            <a:endParaRPr lang="en-US"/>
          </a:p>
        </p:txBody>
      </p:sp>
      <p:sp>
        <p:nvSpPr>
          <p:cNvPr id="2385922" name="Rectangle 2"/>
          <p:cNvSpPr>
            <a:spLocks noGrp="1" noChangeArrowheads="1"/>
          </p:cNvSpPr>
          <p:nvPr>
            <p:ph type="title"/>
          </p:nvPr>
        </p:nvSpPr>
        <p:spPr>
          <a:xfrm>
            <a:off x="301625" y="0"/>
            <a:ext cx="8372475" cy="661988"/>
          </a:xfrm>
        </p:spPr>
        <p:txBody>
          <a:bodyPr/>
          <a:lstStyle/>
          <a:p>
            <a:endParaRPr lang="fr-FR"/>
          </a:p>
        </p:txBody>
      </p:sp>
      <p:sp>
        <p:nvSpPr>
          <p:cNvPr id="2385926" name="WordArt 6"/>
          <p:cNvSpPr>
            <a:spLocks noChangeArrowheads="1" noChangeShapeType="1" noTextEdit="1"/>
          </p:cNvSpPr>
          <p:nvPr/>
        </p:nvSpPr>
        <p:spPr bwMode="auto">
          <a:xfrm>
            <a:off x="6838950" y="1416050"/>
            <a:ext cx="2146300" cy="1016000"/>
          </a:xfrm>
          <a:prstGeom prst="rect">
            <a:avLst/>
          </a:prstGeom>
        </p:spPr>
        <p:txBody>
          <a:bodyPr wrap="none" fromWordArt="1">
            <a:prstTxWarp prst="textFadeUp">
              <a:avLst>
                <a:gd name="adj" fmla="val 9991"/>
              </a:avLst>
            </a:prstTxWarp>
          </a:bodyPr>
          <a:lstStyle/>
          <a:p>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Z(62pph</a:t>
            </a:r>
            <a:r>
              <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t>
            </a:r>
          </a:p>
        </p:txBody>
      </p:sp>
      <p:sp>
        <p:nvSpPr>
          <p:cNvPr id="2385927" name="Rectangle 7"/>
          <p:cNvSpPr>
            <a:spLocks noChangeArrowheads="1"/>
          </p:cNvSpPr>
          <p:nvPr/>
        </p:nvSpPr>
        <p:spPr bwMode="auto">
          <a:xfrm>
            <a:off x="298450" y="1797050"/>
            <a:ext cx="5019675" cy="661988"/>
          </a:xfrm>
          <a:prstGeom prst="rect">
            <a:avLst/>
          </a:prstGeom>
          <a:noFill/>
          <a:ln w="9525">
            <a:noFill/>
            <a:miter lim="800000"/>
            <a:headEnd/>
            <a:tailEnd/>
          </a:ln>
          <a:effectLst/>
        </p:spPr>
        <p:txBody>
          <a:bodyPr anchor="ctr"/>
          <a:lstStyle/>
          <a:p>
            <a:pPr algn="l">
              <a:lnSpc>
                <a:spcPct val="85000"/>
              </a:lnSpc>
              <a:spcBef>
                <a:spcPct val="15000"/>
              </a:spcBef>
              <a:buClrTx/>
              <a:buFontTx/>
              <a:buNone/>
            </a:pPr>
            <a:r>
              <a:rPr lang="en-CA" sz="2200" b="1" dirty="0" err="1">
                <a:solidFill>
                  <a:srgbClr val="5F5F5F"/>
                </a:solidFill>
                <a:cs typeface="Arial" charset="0"/>
              </a:rPr>
              <a:t>Chargeur</a:t>
            </a:r>
            <a:r>
              <a:rPr lang="en-CA" sz="2200" b="1" dirty="0">
                <a:solidFill>
                  <a:srgbClr val="5F5F5F"/>
                </a:solidFill>
                <a:cs typeface="Arial" charset="0"/>
              </a:rPr>
              <a:t> 1 cassette de 100 plaques</a:t>
            </a:r>
          </a:p>
        </p:txBody>
      </p:sp>
      <p:sp>
        <p:nvSpPr>
          <p:cNvPr id="2385929" name="Rectangle 9"/>
          <p:cNvSpPr>
            <a:spLocks noChangeArrowheads="1"/>
          </p:cNvSpPr>
          <p:nvPr/>
        </p:nvSpPr>
        <p:spPr bwMode="auto">
          <a:xfrm>
            <a:off x="450850" y="3863975"/>
            <a:ext cx="5819775" cy="661988"/>
          </a:xfrm>
          <a:prstGeom prst="rect">
            <a:avLst/>
          </a:prstGeom>
          <a:noFill/>
          <a:ln w="9525">
            <a:noFill/>
            <a:miter lim="800000"/>
            <a:headEnd/>
            <a:tailEnd/>
          </a:ln>
          <a:effectLst/>
        </p:spPr>
        <p:txBody>
          <a:bodyPr anchor="ctr"/>
          <a:lstStyle/>
          <a:p>
            <a:pPr algn="l">
              <a:lnSpc>
                <a:spcPct val="85000"/>
              </a:lnSpc>
              <a:spcBef>
                <a:spcPct val="15000"/>
              </a:spcBef>
              <a:buClrTx/>
              <a:buFontTx/>
              <a:buNone/>
            </a:pPr>
            <a:r>
              <a:rPr lang="en-CA" sz="2200" b="1" dirty="0" err="1">
                <a:solidFill>
                  <a:srgbClr val="5F5F5F"/>
                </a:solidFill>
                <a:cs typeface="Arial" charset="0"/>
              </a:rPr>
              <a:t>Chargeur</a:t>
            </a:r>
            <a:r>
              <a:rPr lang="en-CA" sz="2200" b="1" dirty="0">
                <a:solidFill>
                  <a:srgbClr val="5F5F5F"/>
                </a:solidFill>
                <a:cs typeface="Arial" charset="0"/>
              </a:rPr>
              <a:t> </a:t>
            </a:r>
            <a:r>
              <a:rPr lang="en-CA" sz="2200" b="1" dirty="0" smtClean="0">
                <a:solidFill>
                  <a:srgbClr val="5F5F5F"/>
                </a:solidFill>
                <a:cs typeface="Arial" charset="0"/>
              </a:rPr>
              <a:t>Multi-cassettes</a:t>
            </a:r>
          </a:p>
          <a:p>
            <a:pPr algn="l">
              <a:lnSpc>
                <a:spcPct val="85000"/>
              </a:lnSpc>
              <a:spcBef>
                <a:spcPct val="15000"/>
              </a:spcBef>
              <a:buClrTx/>
              <a:buFontTx/>
              <a:buNone/>
            </a:pPr>
            <a:r>
              <a:rPr lang="en-CA" sz="2200" b="1" dirty="0" smtClean="0">
                <a:solidFill>
                  <a:srgbClr val="5F5F5F"/>
                </a:solidFill>
                <a:cs typeface="Arial" charset="0"/>
              </a:rPr>
              <a:t>de </a:t>
            </a:r>
            <a:r>
              <a:rPr lang="en-CA" sz="2200" b="1" dirty="0">
                <a:solidFill>
                  <a:srgbClr val="5F5F5F"/>
                </a:solidFill>
                <a:cs typeface="Arial" charset="0"/>
              </a:rPr>
              <a:t>500 plaques</a:t>
            </a:r>
          </a:p>
        </p:txBody>
      </p:sp>
      <p:sp>
        <p:nvSpPr>
          <p:cNvPr id="2385931" name="WordArt 11"/>
          <p:cNvSpPr>
            <a:spLocks noChangeArrowheads="1" noChangeShapeType="1" noTextEdit="1"/>
          </p:cNvSpPr>
          <p:nvPr/>
        </p:nvSpPr>
        <p:spPr bwMode="auto">
          <a:xfrm>
            <a:off x="5318125" y="4029075"/>
            <a:ext cx="2146300" cy="1016000"/>
          </a:xfrm>
          <a:prstGeom prst="rect">
            <a:avLst/>
          </a:prstGeom>
        </p:spPr>
        <p:txBody>
          <a:bodyPr wrap="none" fromWordArt="1">
            <a:prstTxWarp prst="textFadeUp">
              <a:avLst>
                <a:gd name="adj" fmla="val 9991"/>
              </a:avLst>
            </a:prstTxWarp>
          </a:bodyPr>
          <a:lstStyle/>
          <a:p>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F(28pph</a:t>
            </a:r>
            <a:r>
              <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t>
            </a:r>
          </a:p>
        </p:txBody>
      </p:sp>
      <p:sp>
        <p:nvSpPr>
          <p:cNvPr id="2385933" name="WordArt 13"/>
          <p:cNvSpPr>
            <a:spLocks noChangeArrowheads="1" noChangeShapeType="1" noTextEdit="1"/>
          </p:cNvSpPr>
          <p:nvPr/>
        </p:nvSpPr>
        <p:spPr bwMode="auto">
          <a:xfrm>
            <a:off x="6070600" y="2717800"/>
            <a:ext cx="2146300" cy="1016000"/>
          </a:xfrm>
          <a:prstGeom prst="rect">
            <a:avLst/>
          </a:prstGeom>
        </p:spPr>
        <p:txBody>
          <a:bodyPr wrap="none" fromWordArt="1">
            <a:prstTxWarp prst="textFadeUp">
              <a:avLst>
                <a:gd name="adj" fmla="val 9991"/>
              </a:avLst>
            </a:prstTxWarp>
          </a:bodyPr>
          <a:lstStyle/>
          <a:p>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X(45pph</a:t>
            </a:r>
            <a:r>
              <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a:t>
            </a:r>
          </a:p>
        </p:txBody>
      </p:sp>
      <p:sp>
        <p:nvSpPr>
          <p:cNvPr id="2385934" name="Rectangle 14"/>
          <p:cNvSpPr>
            <a:spLocks noChangeArrowheads="1"/>
          </p:cNvSpPr>
          <p:nvPr/>
        </p:nvSpPr>
        <p:spPr bwMode="auto">
          <a:xfrm>
            <a:off x="3581400" y="203200"/>
            <a:ext cx="4711700" cy="279400"/>
          </a:xfrm>
          <a:prstGeom prst="rect">
            <a:avLst/>
          </a:prstGeom>
          <a:solidFill>
            <a:schemeClr val="bg1"/>
          </a:solidFill>
          <a:ln w="9525" algn="ctr">
            <a:noFill/>
            <a:miter lim="800000"/>
            <a:headEnd/>
            <a:tailEnd/>
          </a:ln>
          <a:effectLst/>
        </p:spPr>
        <p:txBody>
          <a:bodyPr wrap="none" anchor="ctr"/>
          <a:lstStyle/>
          <a:p>
            <a:endParaRPr lang="en-US"/>
          </a:p>
        </p:txBody>
      </p:sp>
      <p:sp>
        <p:nvSpPr>
          <p:cNvPr id="2385935" name="Rectangle 15"/>
          <p:cNvSpPr>
            <a:spLocks noChangeArrowheads="1"/>
          </p:cNvSpPr>
          <p:nvPr/>
        </p:nvSpPr>
        <p:spPr bwMode="auto">
          <a:xfrm>
            <a:off x="-520700" y="-279400"/>
            <a:ext cx="3708400" cy="711200"/>
          </a:xfrm>
          <a:prstGeom prst="rect">
            <a:avLst/>
          </a:prstGeom>
          <a:solidFill>
            <a:schemeClr val="bg1"/>
          </a:solidFill>
          <a:ln w="9525" algn="ctr">
            <a:noFill/>
            <a:miter lim="800000"/>
            <a:headEnd/>
            <a:tailEnd/>
          </a:ln>
          <a:effectLst/>
        </p:spPr>
        <p:txBody>
          <a:bodyPr wrap="none" anchor="ctr"/>
          <a:lstStyle/>
          <a:p>
            <a:endParaRPr lang="en-US"/>
          </a:p>
        </p:txBody>
      </p:sp>
      <p:sp>
        <p:nvSpPr>
          <p:cNvPr id="2385936" name="Rectangle 16"/>
          <p:cNvSpPr>
            <a:spLocks noChangeArrowheads="1"/>
          </p:cNvSpPr>
          <p:nvPr/>
        </p:nvSpPr>
        <p:spPr bwMode="auto">
          <a:xfrm>
            <a:off x="180975" y="187325"/>
            <a:ext cx="4457700" cy="471488"/>
          </a:xfrm>
          <a:prstGeom prst="rect">
            <a:avLst/>
          </a:prstGeom>
          <a:noFill/>
          <a:ln w="9525">
            <a:noFill/>
            <a:miter lim="800000"/>
            <a:headEnd/>
            <a:tailEnd/>
          </a:ln>
          <a:effectLst/>
        </p:spPr>
        <p:txBody>
          <a:bodyPr anchor="ctr"/>
          <a:lstStyle/>
          <a:p>
            <a:pPr algn="l">
              <a:lnSpc>
                <a:spcPct val="85000"/>
              </a:lnSpc>
              <a:spcBef>
                <a:spcPct val="15000"/>
              </a:spcBef>
              <a:buClrTx/>
              <a:buFontTx/>
              <a:buNone/>
            </a:pPr>
            <a:r>
              <a:rPr lang="en-CA" sz="2200" b="1" dirty="0">
                <a:solidFill>
                  <a:srgbClr val="5F5F5F"/>
                </a:solidFill>
                <a:cs typeface="Arial" charset="0"/>
              </a:rPr>
              <a:t>Version semi-</a:t>
            </a:r>
            <a:r>
              <a:rPr lang="en-CA" sz="2200" b="1" dirty="0" err="1">
                <a:solidFill>
                  <a:srgbClr val="5F5F5F"/>
                </a:solidFill>
                <a:cs typeface="Arial" charset="0"/>
              </a:rPr>
              <a:t>automatique</a:t>
            </a:r>
            <a:endParaRPr lang="en-CA" sz="2200" b="1" dirty="0">
              <a:solidFill>
                <a:srgbClr val="5F5F5F"/>
              </a:solidFill>
              <a:cs typeface="Arial" charset="0"/>
            </a:endParaRPr>
          </a:p>
        </p:txBody>
      </p:sp>
      <p:sp>
        <p:nvSpPr>
          <p:cNvPr id="2385937" name="WordArt 17"/>
          <p:cNvSpPr>
            <a:spLocks noChangeArrowheads="1" noChangeShapeType="1" noTextEdit="1"/>
          </p:cNvSpPr>
          <p:nvPr/>
        </p:nvSpPr>
        <p:spPr bwMode="auto">
          <a:xfrm>
            <a:off x="3870325" y="5124450"/>
            <a:ext cx="2146300" cy="1016000"/>
          </a:xfrm>
          <a:prstGeom prst="rect">
            <a:avLst/>
          </a:prstGeom>
        </p:spPr>
        <p:txBody>
          <a:bodyPr wrap="none" fromWordArt="1">
            <a:prstTxWarp prst="textFadeUp">
              <a:avLst>
                <a:gd name="adj" fmla="val 9991"/>
              </a:avLst>
            </a:prstTxWarp>
          </a:bodyPr>
          <a:lstStyle/>
          <a:p>
            <a:endPar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
        <p:nvSpPr>
          <p:cNvPr id="2385930" name="WordArt 10"/>
          <p:cNvSpPr>
            <a:spLocks noChangeArrowheads="1" noChangeShapeType="1" noTextEdit="1"/>
          </p:cNvSpPr>
          <p:nvPr/>
        </p:nvSpPr>
        <p:spPr bwMode="auto">
          <a:xfrm>
            <a:off x="4432300" y="304800"/>
            <a:ext cx="4362450" cy="13573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dirty="0" smtClean="0">
                <a:ln w="9525">
                  <a:round/>
                  <a:headEnd/>
                  <a:tailEnd/>
                </a:ln>
                <a:gradFill rotWithShape="0">
                  <a:gsLst>
                    <a:gs pos="0">
                      <a:srgbClr val="FFE701"/>
                    </a:gs>
                    <a:gs pos="100000">
                      <a:srgbClr val="FE3E02"/>
                    </a:gs>
                  </a:gsLst>
                  <a:lin ang="5400000" scaled="1"/>
                </a:gradFill>
                <a:latin typeface="Impact"/>
              </a:rPr>
              <a:t>3 </a:t>
            </a:r>
            <a:r>
              <a:rPr lang="en-US" sz="3600" kern="10" dirty="0" err="1">
                <a:ln w="9525">
                  <a:round/>
                  <a:headEnd/>
                  <a:tailEnd/>
                </a:ln>
                <a:gradFill rotWithShape="0">
                  <a:gsLst>
                    <a:gs pos="0">
                      <a:srgbClr val="FFE701"/>
                    </a:gs>
                    <a:gs pos="100000">
                      <a:srgbClr val="FE3E02"/>
                    </a:gs>
                  </a:gsLst>
                  <a:lin ang="5400000" scaled="1"/>
                </a:gradFill>
                <a:latin typeface="Impact"/>
              </a:rPr>
              <a:t>Vitesses</a:t>
            </a:r>
            <a:r>
              <a:rPr lang="en-US" sz="3600" kern="10" dirty="0">
                <a:ln w="9525">
                  <a:round/>
                  <a:headEnd/>
                  <a:tailEnd/>
                </a:ln>
                <a:gradFill rotWithShape="0">
                  <a:gsLst>
                    <a:gs pos="0">
                      <a:srgbClr val="FFE701"/>
                    </a:gs>
                    <a:gs pos="100000">
                      <a:srgbClr val="FE3E02"/>
                    </a:gs>
                  </a:gsLst>
                  <a:lin ang="5400000" scaled="1"/>
                </a:gradFill>
                <a:latin typeface="Impact"/>
              </a:rPr>
              <a:t> </a:t>
            </a:r>
            <a:r>
              <a:rPr lang="en-US" sz="3600" kern="10" dirty="0" err="1">
                <a:ln w="9525">
                  <a:round/>
                  <a:headEnd/>
                  <a:tailEnd/>
                </a:ln>
                <a:gradFill rotWithShape="0">
                  <a:gsLst>
                    <a:gs pos="0">
                      <a:srgbClr val="FFE701"/>
                    </a:gs>
                    <a:gs pos="100000">
                      <a:srgbClr val="FE3E02"/>
                    </a:gs>
                  </a:gsLst>
                  <a:lin ang="5400000" scaled="1"/>
                </a:gradFill>
                <a:latin typeface="Impact"/>
              </a:rPr>
              <a:t>Disponibles</a:t>
            </a:r>
            <a:r>
              <a:rPr lang="en-US" sz="3600" kern="10" dirty="0">
                <a:ln w="9525">
                  <a:round/>
                  <a:headEnd/>
                  <a:tailEnd/>
                </a:ln>
                <a:gradFill rotWithShape="0">
                  <a:gsLst>
                    <a:gs pos="0">
                      <a:srgbClr val="FFE701"/>
                    </a:gs>
                    <a:gs pos="100000">
                      <a:srgbClr val="FE3E02"/>
                    </a:gs>
                  </a:gsLst>
                  <a:lin ang="5400000" scaled="1"/>
                </a:gradFill>
                <a:latin typeface="Impact"/>
              </a:rPr>
              <a:t>:</a:t>
            </a:r>
          </a:p>
        </p:txBody>
      </p:sp>
      <p:pic>
        <p:nvPicPr>
          <p:cNvPr id="19" name="Picture 2"/>
          <p:cNvPicPr>
            <a:picLocks noChangeAspect="1" noChangeArrowheads="1"/>
          </p:cNvPicPr>
          <p:nvPr/>
        </p:nvPicPr>
        <p:blipFill>
          <a:blip r:embed="rId2" cstate="print"/>
          <a:srcRect l="18852" t="15344" r="19359" b="10659"/>
          <a:stretch>
            <a:fillRect/>
          </a:stretch>
        </p:blipFill>
        <p:spPr bwMode="auto">
          <a:xfrm>
            <a:off x="552450" y="638175"/>
            <a:ext cx="1657350" cy="1116455"/>
          </a:xfrm>
          <a:prstGeom prst="rect">
            <a:avLst/>
          </a:prstGeom>
          <a:noFill/>
          <a:ln w="9525">
            <a:noFill/>
            <a:miter lim="800000"/>
            <a:headEnd/>
            <a:tailEnd/>
          </a:ln>
          <a:effectLst/>
        </p:spPr>
      </p:pic>
      <p:pic>
        <p:nvPicPr>
          <p:cNvPr id="20" name="Picture 12"/>
          <p:cNvPicPr>
            <a:picLocks noChangeAspect="1" noChangeArrowheads="1"/>
          </p:cNvPicPr>
          <p:nvPr/>
        </p:nvPicPr>
        <p:blipFill>
          <a:blip r:embed="rId3" cstate="print"/>
          <a:srcRect l="4715" t="869" r="1489" b="6814"/>
          <a:stretch>
            <a:fillRect/>
          </a:stretch>
        </p:blipFill>
        <p:spPr bwMode="auto">
          <a:xfrm>
            <a:off x="657225" y="2337707"/>
            <a:ext cx="2382864" cy="1338943"/>
          </a:xfrm>
          <a:prstGeom prst="rect">
            <a:avLst/>
          </a:prstGeom>
          <a:noFill/>
          <a:ln w="9525">
            <a:noFill/>
            <a:miter lim="800000"/>
            <a:headEnd/>
            <a:tailEnd/>
          </a:ln>
        </p:spPr>
      </p:pic>
      <p:pic>
        <p:nvPicPr>
          <p:cNvPr id="21" name="Picture 11"/>
          <p:cNvPicPr>
            <a:picLocks noChangeAspect="1" noChangeArrowheads="1"/>
          </p:cNvPicPr>
          <p:nvPr/>
        </p:nvPicPr>
        <p:blipFill>
          <a:blip r:embed="rId4" cstate="print"/>
          <a:srcRect l="1659" t="3272"/>
          <a:stretch>
            <a:fillRect/>
          </a:stretch>
        </p:blipFill>
        <p:spPr bwMode="auto">
          <a:xfrm>
            <a:off x="590550" y="4600575"/>
            <a:ext cx="2638425" cy="1515396"/>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srcRect/>
          <a:stretch>
            <a:fillRect/>
          </a:stretch>
        </p:blipFill>
        <p:spPr bwMode="auto">
          <a:xfrm>
            <a:off x="4465638" y="5324475"/>
            <a:ext cx="2806700" cy="1533525"/>
          </a:xfrm>
          <a:prstGeom prst="rect">
            <a:avLst/>
          </a:prstGeom>
          <a:noFill/>
          <a:ln w="9525">
            <a:noFill/>
            <a:miter lim="800000"/>
            <a:headEnd/>
            <a:tailEnd/>
          </a:ln>
        </p:spPr>
      </p:pic>
      <p:sp>
        <p:nvSpPr>
          <p:cNvPr id="23" name="Rectangle 9"/>
          <p:cNvSpPr>
            <a:spLocks noChangeArrowheads="1"/>
          </p:cNvSpPr>
          <p:nvPr/>
        </p:nvSpPr>
        <p:spPr bwMode="auto">
          <a:xfrm>
            <a:off x="2108201" y="5911850"/>
            <a:ext cx="2959100" cy="661988"/>
          </a:xfrm>
          <a:prstGeom prst="rect">
            <a:avLst/>
          </a:prstGeom>
          <a:noFill/>
          <a:ln w="9525">
            <a:noFill/>
            <a:miter lim="800000"/>
            <a:headEnd/>
            <a:tailEnd/>
          </a:ln>
          <a:effectLst/>
        </p:spPr>
        <p:txBody>
          <a:bodyPr anchor="ctr"/>
          <a:lstStyle/>
          <a:p>
            <a:pPr algn="l">
              <a:lnSpc>
                <a:spcPct val="85000"/>
              </a:lnSpc>
              <a:spcBef>
                <a:spcPct val="15000"/>
              </a:spcBef>
              <a:buClrTx/>
              <a:buFontTx/>
              <a:buNone/>
            </a:pPr>
            <a:r>
              <a:rPr lang="en-CA" sz="2200" b="1" dirty="0" err="1">
                <a:solidFill>
                  <a:srgbClr val="5F5F5F"/>
                </a:solidFill>
                <a:cs typeface="Arial" charset="0"/>
              </a:rPr>
              <a:t>Chargeur</a:t>
            </a:r>
            <a:r>
              <a:rPr lang="en-CA" sz="2200" b="1" dirty="0">
                <a:solidFill>
                  <a:srgbClr val="5F5F5F"/>
                </a:solidFill>
                <a:cs typeface="Arial" charset="0"/>
              </a:rPr>
              <a:t> </a:t>
            </a:r>
            <a:r>
              <a:rPr lang="en-CA" sz="2200" b="1" dirty="0" smtClean="0">
                <a:solidFill>
                  <a:srgbClr val="5F5F5F"/>
                </a:solidFill>
                <a:cs typeface="Arial" charset="0"/>
              </a:rPr>
              <a:t>APL</a:t>
            </a:r>
          </a:p>
          <a:p>
            <a:pPr algn="l">
              <a:lnSpc>
                <a:spcPct val="85000"/>
              </a:lnSpc>
              <a:spcBef>
                <a:spcPct val="15000"/>
              </a:spcBef>
              <a:buClrTx/>
              <a:buFontTx/>
              <a:buNone/>
            </a:pPr>
            <a:r>
              <a:rPr lang="en-CA" sz="2200" b="1" dirty="0" err="1" smtClean="0">
                <a:solidFill>
                  <a:srgbClr val="5F5F5F"/>
                </a:solidFill>
                <a:cs typeface="Arial" charset="0"/>
              </a:rPr>
              <a:t>Une</a:t>
            </a:r>
            <a:r>
              <a:rPr lang="en-CA" sz="2200" b="1" dirty="0" smtClean="0">
                <a:solidFill>
                  <a:srgbClr val="5F5F5F"/>
                </a:solidFill>
                <a:cs typeface="Arial" charset="0"/>
              </a:rPr>
              <a:t> palette en </a:t>
            </a:r>
            <a:r>
              <a:rPr lang="en-CA" sz="2200" b="1" dirty="0" err="1" smtClean="0">
                <a:solidFill>
                  <a:srgbClr val="5F5F5F"/>
                </a:solidFill>
                <a:cs typeface="Arial" charset="0"/>
              </a:rPr>
              <a:t>ligne</a:t>
            </a:r>
            <a:endParaRPr lang="en-CA" sz="2200" b="1" dirty="0">
              <a:solidFill>
                <a:srgbClr val="5F5F5F"/>
              </a:solidFill>
              <a:cs typeface="Arial" charset="0"/>
            </a:endParaRPr>
          </a:p>
        </p:txBody>
      </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85936"/>
                                        </p:tgtEl>
                                        <p:attrNameLst>
                                          <p:attrName>style.visibility</p:attrName>
                                        </p:attrNameLst>
                                      </p:cBhvr>
                                      <p:to>
                                        <p:strVal val="visible"/>
                                      </p:to>
                                    </p:set>
                                    <p:anim calcmode="lin" valueType="num">
                                      <p:cBhvr additive="base">
                                        <p:cTn id="7" dur="500" fill="hold"/>
                                        <p:tgtEl>
                                          <p:spTgt spid="2385936"/>
                                        </p:tgtEl>
                                        <p:attrNameLst>
                                          <p:attrName>ppt_x</p:attrName>
                                        </p:attrNameLst>
                                      </p:cBhvr>
                                      <p:tavLst>
                                        <p:tav tm="0">
                                          <p:val>
                                            <p:strVal val="#ppt_x"/>
                                          </p:val>
                                        </p:tav>
                                        <p:tav tm="100000">
                                          <p:val>
                                            <p:strVal val="#ppt_x"/>
                                          </p:val>
                                        </p:tav>
                                      </p:tavLst>
                                    </p:anim>
                                    <p:anim calcmode="lin" valueType="num">
                                      <p:cBhvr additive="base">
                                        <p:cTn id="8" dur="500" fill="hold"/>
                                        <p:tgtEl>
                                          <p:spTgt spid="23859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385935"/>
                                        </p:tgtEl>
                                        <p:attrNameLst>
                                          <p:attrName>style.visibility</p:attrName>
                                        </p:attrNameLst>
                                      </p:cBhvr>
                                      <p:to>
                                        <p:strVal val="visible"/>
                                      </p:to>
                                    </p:set>
                                    <p:animEffect transition="in" filter="strips(downLeft)">
                                      <p:cBhvr>
                                        <p:cTn id="12" dur="500"/>
                                        <p:tgtEl>
                                          <p:spTgt spid="238593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85934"/>
                                        </p:tgtEl>
                                        <p:attrNameLst>
                                          <p:attrName>style.visibility</p:attrName>
                                        </p:attrNameLst>
                                      </p:cBhvr>
                                      <p:to>
                                        <p:strVal val="visible"/>
                                      </p:to>
                                    </p:set>
                                    <p:animEffect transition="in" filter="strips(downLeft)">
                                      <p:cBhvr>
                                        <p:cTn id="17" dur="500"/>
                                        <p:tgtEl>
                                          <p:spTgt spid="238593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85927"/>
                                        </p:tgtEl>
                                        <p:attrNameLst>
                                          <p:attrName>style.visibility</p:attrName>
                                        </p:attrNameLst>
                                      </p:cBhvr>
                                      <p:to>
                                        <p:strVal val="visible"/>
                                      </p:to>
                                    </p:set>
                                    <p:animEffect transition="in" filter="checkerboard(across)">
                                      <p:cBhvr>
                                        <p:cTn id="22" dur="500"/>
                                        <p:tgtEl>
                                          <p:spTgt spid="238592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85929"/>
                                        </p:tgtEl>
                                        <p:attrNameLst>
                                          <p:attrName>style.visibility</p:attrName>
                                        </p:attrNameLst>
                                      </p:cBhvr>
                                      <p:to>
                                        <p:strVal val="visible"/>
                                      </p:to>
                                    </p:set>
                                    <p:animEffect transition="in" filter="diamond(in)">
                                      <p:cBhvr>
                                        <p:cTn id="27" dur="2000"/>
                                        <p:tgtEl>
                                          <p:spTgt spid="238592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amond(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85930"/>
                                        </p:tgtEl>
                                        <p:attrNameLst>
                                          <p:attrName>style.visibility</p:attrName>
                                        </p:attrNameLst>
                                      </p:cBhvr>
                                      <p:to>
                                        <p:strVal val="visible"/>
                                      </p:to>
                                    </p:set>
                                    <p:anim calcmode="lin" valueType="num">
                                      <p:cBhvr additive="base">
                                        <p:cTn id="37" dur="500" fill="hold"/>
                                        <p:tgtEl>
                                          <p:spTgt spid="2385930"/>
                                        </p:tgtEl>
                                        <p:attrNameLst>
                                          <p:attrName>ppt_x</p:attrName>
                                        </p:attrNameLst>
                                      </p:cBhvr>
                                      <p:tavLst>
                                        <p:tav tm="0">
                                          <p:val>
                                            <p:strVal val="#ppt_x"/>
                                          </p:val>
                                        </p:tav>
                                        <p:tav tm="100000">
                                          <p:val>
                                            <p:strVal val="#ppt_x"/>
                                          </p:val>
                                        </p:tav>
                                      </p:tavLst>
                                    </p:anim>
                                    <p:anim calcmode="lin" valueType="num">
                                      <p:cBhvr additive="base">
                                        <p:cTn id="38" dur="500" fill="hold"/>
                                        <p:tgtEl>
                                          <p:spTgt spid="23859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2385937"/>
                                        </p:tgtEl>
                                        <p:attrNameLst>
                                          <p:attrName>style.visibility</p:attrName>
                                        </p:attrNameLst>
                                      </p:cBhvr>
                                      <p:to>
                                        <p:strVal val="visible"/>
                                      </p:to>
                                    </p:set>
                                    <p:anim calcmode="lin" valueType="num">
                                      <p:cBhvr additive="base">
                                        <p:cTn id="43" dur="500" fill="hold"/>
                                        <p:tgtEl>
                                          <p:spTgt spid="2385937"/>
                                        </p:tgtEl>
                                        <p:attrNameLst>
                                          <p:attrName>ppt_x</p:attrName>
                                        </p:attrNameLst>
                                      </p:cBhvr>
                                      <p:tavLst>
                                        <p:tav tm="0">
                                          <p:val>
                                            <p:strVal val="#ppt_x"/>
                                          </p:val>
                                        </p:tav>
                                        <p:tav tm="100000">
                                          <p:val>
                                            <p:strVal val="#ppt_x"/>
                                          </p:val>
                                        </p:tav>
                                      </p:tavLst>
                                    </p:anim>
                                    <p:anim calcmode="lin" valueType="num">
                                      <p:cBhvr additive="base">
                                        <p:cTn id="44" dur="500" fill="hold"/>
                                        <p:tgtEl>
                                          <p:spTgt spid="23859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85931"/>
                                        </p:tgtEl>
                                        <p:attrNameLst>
                                          <p:attrName>style.visibility</p:attrName>
                                        </p:attrNameLst>
                                      </p:cBhvr>
                                      <p:to>
                                        <p:strVal val="visible"/>
                                      </p:to>
                                    </p:set>
                                    <p:anim calcmode="lin" valueType="num">
                                      <p:cBhvr additive="base">
                                        <p:cTn id="49" dur="500" fill="hold"/>
                                        <p:tgtEl>
                                          <p:spTgt spid="2385931"/>
                                        </p:tgtEl>
                                        <p:attrNameLst>
                                          <p:attrName>ppt_x</p:attrName>
                                        </p:attrNameLst>
                                      </p:cBhvr>
                                      <p:tavLst>
                                        <p:tav tm="0">
                                          <p:val>
                                            <p:strVal val="#ppt_x"/>
                                          </p:val>
                                        </p:tav>
                                        <p:tav tm="100000">
                                          <p:val>
                                            <p:strVal val="#ppt_x"/>
                                          </p:val>
                                        </p:tav>
                                      </p:tavLst>
                                    </p:anim>
                                    <p:anim calcmode="lin" valueType="num">
                                      <p:cBhvr additive="base">
                                        <p:cTn id="50" dur="500" fill="hold"/>
                                        <p:tgtEl>
                                          <p:spTgt spid="23859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85933"/>
                                        </p:tgtEl>
                                        <p:attrNameLst>
                                          <p:attrName>style.visibility</p:attrName>
                                        </p:attrNameLst>
                                      </p:cBhvr>
                                      <p:to>
                                        <p:strVal val="visible"/>
                                      </p:to>
                                    </p:set>
                                    <p:anim calcmode="lin" valueType="num">
                                      <p:cBhvr additive="base">
                                        <p:cTn id="55" dur="500" fill="hold"/>
                                        <p:tgtEl>
                                          <p:spTgt spid="2385933"/>
                                        </p:tgtEl>
                                        <p:attrNameLst>
                                          <p:attrName>ppt_x</p:attrName>
                                        </p:attrNameLst>
                                      </p:cBhvr>
                                      <p:tavLst>
                                        <p:tav tm="0">
                                          <p:val>
                                            <p:strVal val="#ppt_x"/>
                                          </p:val>
                                        </p:tav>
                                        <p:tav tm="100000">
                                          <p:val>
                                            <p:strVal val="#ppt_x"/>
                                          </p:val>
                                        </p:tav>
                                      </p:tavLst>
                                    </p:anim>
                                    <p:anim calcmode="lin" valueType="num">
                                      <p:cBhvr additive="base">
                                        <p:cTn id="56" dur="500" fill="hold"/>
                                        <p:tgtEl>
                                          <p:spTgt spid="23859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85926"/>
                                        </p:tgtEl>
                                        <p:attrNameLst>
                                          <p:attrName>style.visibility</p:attrName>
                                        </p:attrNameLst>
                                      </p:cBhvr>
                                      <p:to>
                                        <p:strVal val="visible"/>
                                      </p:to>
                                    </p:set>
                                    <p:anim calcmode="lin" valueType="num">
                                      <p:cBhvr additive="base">
                                        <p:cTn id="61" dur="500" fill="hold"/>
                                        <p:tgtEl>
                                          <p:spTgt spid="2385926"/>
                                        </p:tgtEl>
                                        <p:attrNameLst>
                                          <p:attrName>ppt_x</p:attrName>
                                        </p:attrNameLst>
                                      </p:cBhvr>
                                      <p:tavLst>
                                        <p:tav tm="0">
                                          <p:val>
                                            <p:strVal val="#ppt_x"/>
                                          </p:val>
                                        </p:tav>
                                        <p:tav tm="100000">
                                          <p:val>
                                            <p:strVal val="#ppt_x"/>
                                          </p:val>
                                        </p:tav>
                                      </p:tavLst>
                                    </p:anim>
                                    <p:anim calcmode="lin" valueType="num">
                                      <p:cBhvr additive="base">
                                        <p:cTn id="62" dur="500" fill="hold"/>
                                        <p:tgtEl>
                                          <p:spTgt spid="2385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26" grpId="0" animBg="1"/>
      <p:bldP spid="2385927" grpId="0"/>
      <p:bldP spid="2385929" grpId="0"/>
      <p:bldP spid="2385931" grpId="0" animBg="1"/>
      <p:bldP spid="2385933" grpId="0" animBg="1"/>
      <p:bldP spid="2385934" grpId="0" animBg="1"/>
      <p:bldP spid="2385935" grpId="0" animBg="1"/>
      <p:bldP spid="2385936" grpId="0"/>
      <p:bldP spid="2385937" grpId="0" animBg="1"/>
      <p:bldP spid="2385930"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7997" name="Rectangle 29"/>
          <p:cNvSpPr>
            <a:spLocks noChangeArrowheads="1"/>
          </p:cNvSpPr>
          <p:nvPr/>
        </p:nvSpPr>
        <p:spPr bwMode="auto">
          <a:xfrm>
            <a:off x="0" y="571500"/>
            <a:ext cx="9144000" cy="6286500"/>
          </a:xfrm>
          <a:prstGeom prst="rect">
            <a:avLst/>
          </a:prstGeom>
          <a:solidFill>
            <a:schemeClr val="bg1"/>
          </a:solidFill>
          <a:ln w="9525">
            <a:noFill/>
            <a:miter lim="800000"/>
            <a:headEnd/>
            <a:tailEnd/>
          </a:ln>
          <a:effectLst/>
        </p:spPr>
        <p:txBody>
          <a:bodyPr wrap="none" anchor="ctr"/>
          <a:lstStyle/>
          <a:p>
            <a:endParaRPr lang="en-US"/>
          </a:p>
        </p:txBody>
      </p:sp>
      <p:pic>
        <p:nvPicPr>
          <p:cNvPr id="2387970" name="Picture 2"/>
          <p:cNvPicPr>
            <a:picLocks noChangeAspect="1" noChangeArrowheads="1"/>
          </p:cNvPicPr>
          <p:nvPr/>
        </p:nvPicPr>
        <p:blipFill>
          <a:blip r:embed="rId2" cstate="print"/>
          <a:srcRect/>
          <a:stretch>
            <a:fillRect/>
          </a:stretch>
        </p:blipFill>
        <p:spPr bwMode="auto">
          <a:xfrm>
            <a:off x="3063188" y="3077213"/>
            <a:ext cx="955675" cy="511175"/>
          </a:xfrm>
          <a:prstGeom prst="rect">
            <a:avLst/>
          </a:prstGeom>
          <a:noFill/>
          <a:ln w="9525" algn="ctr">
            <a:noFill/>
            <a:miter lim="800000"/>
            <a:headEnd/>
            <a:tailEnd/>
          </a:ln>
          <a:effectLst/>
        </p:spPr>
      </p:pic>
      <p:sp>
        <p:nvSpPr>
          <p:cNvPr id="2387971" name="Rectangle 3"/>
          <p:cNvSpPr>
            <a:spLocks noGrp="1" noChangeArrowheads="1"/>
          </p:cNvSpPr>
          <p:nvPr>
            <p:ph type="subTitle" idx="1"/>
          </p:nvPr>
        </p:nvSpPr>
        <p:spPr/>
        <p:txBody>
          <a:bodyPr/>
          <a:lstStyle/>
          <a:p>
            <a:endParaRPr lang="fr-FR"/>
          </a:p>
        </p:txBody>
      </p:sp>
      <p:sp>
        <p:nvSpPr>
          <p:cNvPr id="2387972" name="Rectangle 4"/>
          <p:cNvSpPr>
            <a:spLocks noChangeArrowheads="1"/>
          </p:cNvSpPr>
          <p:nvPr/>
        </p:nvSpPr>
        <p:spPr bwMode="auto">
          <a:xfrm>
            <a:off x="638175" y="-178813"/>
            <a:ext cx="8048625" cy="1143001"/>
          </a:xfrm>
          <a:prstGeom prst="rect">
            <a:avLst/>
          </a:prstGeom>
          <a:noFill/>
          <a:ln w="9525">
            <a:noFill/>
            <a:miter lim="800000"/>
            <a:headEnd/>
            <a:tailEnd/>
          </a:ln>
          <a:effectLst/>
        </p:spPr>
        <p:txBody>
          <a:bodyPr anchor="ctr"/>
          <a:lstStyle/>
          <a:p>
            <a:pPr algn="l">
              <a:lnSpc>
                <a:spcPct val="85000"/>
              </a:lnSpc>
              <a:spcBef>
                <a:spcPct val="0"/>
              </a:spcBef>
              <a:buClrTx/>
              <a:buFontTx/>
              <a:buNone/>
            </a:pPr>
            <a:r>
              <a:rPr lang="fr-FR" sz="2400" b="1" dirty="0" smtClean="0">
                <a:solidFill>
                  <a:srgbClr val="666666"/>
                </a:solidFill>
                <a:cs typeface="Arial" charset="0"/>
              </a:rPr>
              <a:t>Quels </a:t>
            </a:r>
            <a:r>
              <a:rPr lang="fr-FR" sz="2400" b="1" dirty="0">
                <a:solidFill>
                  <a:srgbClr val="666666"/>
                </a:solidFill>
                <a:cs typeface="Arial" charset="0"/>
              </a:rPr>
              <a:t>sont les </a:t>
            </a:r>
            <a:r>
              <a:rPr lang="fr-FR" sz="2400" b="1" dirty="0" smtClean="0">
                <a:solidFill>
                  <a:srgbClr val="666666"/>
                </a:solidFill>
                <a:cs typeface="Arial" charset="0"/>
              </a:rPr>
              <a:t>avantages d’un Magnus?</a:t>
            </a:r>
            <a:endParaRPr lang="fr-FR" sz="2400" b="1" dirty="0">
              <a:solidFill>
                <a:srgbClr val="666666"/>
              </a:solidFill>
              <a:cs typeface="Arial" charset="0"/>
            </a:endParaRPr>
          </a:p>
        </p:txBody>
      </p:sp>
      <p:pic>
        <p:nvPicPr>
          <p:cNvPr id="2387973" name="Picture 5" descr="SquareSpotLOGO"/>
          <p:cNvPicPr>
            <a:picLocks noChangeAspect="1" noChangeArrowheads="1"/>
          </p:cNvPicPr>
          <p:nvPr/>
        </p:nvPicPr>
        <p:blipFill>
          <a:blip r:embed="rId3" cstate="print"/>
          <a:srcRect/>
          <a:stretch>
            <a:fillRect/>
          </a:stretch>
        </p:blipFill>
        <p:spPr bwMode="auto">
          <a:xfrm>
            <a:off x="446988" y="1381763"/>
            <a:ext cx="1543050" cy="669925"/>
          </a:xfrm>
          <a:prstGeom prst="rect">
            <a:avLst/>
          </a:prstGeom>
          <a:noFill/>
          <a:ln w="9525">
            <a:noFill/>
            <a:miter lim="800000"/>
            <a:headEnd/>
            <a:tailEnd/>
          </a:ln>
        </p:spPr>
      </p:pic>
      <p:pic>
        <p:nvPicPr>
          <p:cNvPr id="2387974" name="Picture 6" descr="KodakStaccato copy"/>
          <p:cNvPicPr>
            <a:picLocks noChangeAspect="1" noChangeArrowheads="1"/>
          </p:cNvPicPr>
          <p:nvPr/>
        </p:nvPicPr>
        <p:blipFill>
          <a:blip r:embed="rId4" cstate="print"/>
          <a:srcRect/>
          <a:stretch>
            <a:fillRect/>
          </a:stretch>
        </p:blipFill>
        <p:spPr bwMode="auto">
          <a:xfrm>
            <a:off x="439050" y="2216788"/>
            <a:ext cx="2325688" cy="260350"/>
          </a:xfrm>
          <a:prstGeom prst="rect">
            <a:avLst/>
          </a:prstGeom>
          <a:noFill/>
        </p:spPr>
      </p:pic>
      <p:sp>
        <p:nvSpPr>
          <p:cNvPr id="2387975" name="Rectangle 7"/>
          <p:cNvSpPr>
            <a:spLocks noChangeArrowheads="1"/>
          </p:cNvSpPr>
          <p:nvPr/>
        </p:nvSpPr>
        <p:spPr bwMode="auto">
          <a:xfrm>
            <a:off x="-21325" y="2700975"/>
            <a:ext cx="29622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sz="2400" dirty="0">
                <a:solidFill>
                  <a:schemeClr val="bg2"/>
                </a:solidFill>
                <a:cs typeface="Arial" charset="0"/>
              </a:rPr>
              <a:t>Vitesse : </a:t>
            </a:r>
            <a:r>
              <a:rPr lang="fr-FR" sz="2400" dirty="0" smtClean="0">
                <a:solidFill>
                  <a:schemeClr val="bg2"/>
                </a:solidFill>
                <a:cs typeface="Arial" charset="0"/>
              </a:rPr>
              <a:t>62 </a:t>
            </a:r>
            <a:r>
              <a:rPr lang="fr-FR" sz="2400" dirty="0" err="1">
                <a:solidFill>
                  <a:schemeClr val="bg2"/>
                </a:solidFill>
                <a:cs typeface="Arial" charset="0"/>
              </a:rPr>
              <a:t>pph</a:t>
            </a:r>
            <a:endParaRPr lang="fr-FR" sz="2000" dirty="0">
              <a:solidFill>
                <a:schemeClr val="bg2"/>
              </a:solidFill>
              <a:cs typeface="Arial" charset="0"/>
            </a:endParaRPr>
          </a:p>
        </p:txBody>
      </p:sp>
      <p:sp>
        <p:nvSpPr>
          <p:cNvPr id="2387976" name="Rectangle 8"/>
          <p:cNvSpPr>
            <a:spLocks noChangeArrowheads="1"/>
          </p:cNvSpPr>
          <p:nvPr/>
        </p:nvSpPr>
        <p:spPr bwMode="auto">
          <a:xfrm>
            <a:off x="-46725" y="3239325"/>
            <a:ext cx="36099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a:solidFill>
                  <a:schemeClr val="bg2"/>
                </a:solidFill>
                <a:cs typeface="Arial" charset="0"/>
              </a:rPr>
              <a:t>Version semi-automatique</a:t>
            </a:r>
          </a:p>
        </p:txBody>
      </p:sp>
      <p:pic>
        <p:nvPicPr>
          <p:cNvPr id="2387977" name="Picture 9"/>
          <p:cNvPicPr>
            <a:picLocks noChangeAspect="1" noChangeArrowheads="1"/>
          </p:cNvPicPr>
          <p:nvPr/>
        </p:nvPicPr>
        <p:blipFill>
          <a:blip r:embed="rId2" cstate="print"/>
          <a:srcRect/>
          <a:stretch>
            <a:fillRect/>
          </a:stretch>
        </p:blipFill>
        <p:spPr bwMode="auto">
          <a:xfrm>
            <a:off x="3075888" y="1451613"/>
            <a:ext cx="955675" cy="511175"/>
          </a:xfrm>
          <a:prstGeom prst="rect">
            <a:avLst/>
          </a:prstGeom>
          <a:noFill/>
          <a:ln w="9525" algn="ctr">
            <a:noFill/>
            <a:miter lim="800000"/>
            <a:headEnd/>
            <a:tailEnd/>
          </a:ln>
          <a:effectLst/>
        </p:spPr>
      </p:pic>
      <p:pic>
        <p:nvPicPr>
          <p:cNvPr id="2387978" name="Picture 10"/>
          <p:cNvPicPr>
            <a:picLocks noChangeAspect="1" noChangeArrowheads="1"/>
          </p:cNvPicPr>
          <p:nvPr/>
        </p:nvPicPr>
        <p:blipFill>
          <a:blip r:embed="rId2" cstate="print"/>
          <a:srcRect/>
          <a:stretch>
            <a:fillRect/>
          </a:stretch>
        </p:blipFill>
        <p:spPr bwMode="auto">
          <a:xfrm>
            <a:off x="3075888" y="2010413"/>
            <a:ext cx="955675" cy="511175"/>
          </a:xfrm>
          <a:prstGeom prst="rect">
            <a:avLst/>
          </a:prstGeom>
          <a:noFill/>
          <a:ln w="9525" algn="ctr">
            <a:noFill/>
            <a:miter lim="800000"/>
            <a:headEnd/>
            <a:tailEnd/>
          </a:ln>
          <a:effectLst/>
        </p:spPr>
      </p:pic>
      <p:pic>
        <p:nvPicPr>
          <p:cNvPr id="2387979" name="Picture 11"/>
          <p:cNvPicPr>
            <a:picLocks noChangeAspect="1" noChangeArrowheads="1"/>
          </p:cNvPicPr>
          <p:nvPr/>
        </p:nvPicPr>
        <p:blipFill>
          <a:blip r:embed="rId2" cstate="print"/>
          <a:srcRect/>
          <a:stretch>
            <a:fillRect/>
          </a:stretch>
        </p:blipFill>
        <p:spPr bwMode="auto">
          <a:xfrm>
            <a:off x="3075888" y="2556513"/>
            <a:ext cx="955675" cy="511175"/>
          </a:xfrm>
          <a:prstGeom prst="rect">
            <a:avLst/>
          </a:prstGeom>
          <a:noFill/>
          <a:ln w="9525" algn="ctr">
            <a:noFill/>
            <a:miter lim="800000"/>
            <a:headEnd/>
            <a:tailEnd/>
          </a:ln>
          <a:effectLst/>
        </p:spPr>
      </p:pic>
      <p:sp>
        <p:nvSpPr>
          <p:cNvPr id="2387980" name="Rectangle 12"/>
          <p:cNvSpPr>
            <a:spLocks noChangeArrowheads="1"/>
          </p:cNvSpPr>
          <p:nvPr/>
        </p:nvSpPr>
        <p:spPr bwMode="auto">
          <a:xfrm>
            <a:off x="-97525" y="3748150"/>
            <a:ext cx="36099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a:solidFill>
                  <a:schemeClr val="bg2"/>
                </a:solidFill>
                <a:cs typeface="Arial" charset="0"/>
              </a:rPr>
              <a:t>Chargeur mono format</a:t>
            </a:r>
          </a:p>
        </p:txBody>
      </p:sp>
      <p:sp>
        <p:nvSpPr>
          <p:cNvPr id="2387981" name="Rectangle 13"/>
          <p:cNvSpPr>
            <a:spLocks noChangeArrowheads="1"/>
          </p:cNvSpPr>
          <p:nvPr/>
        </p:nvSpPr>
        <p:spPr bwMode="auto">
          <a:xfrm>
            <a:off x="-97525" y="4209474"/>
            <a:ext cx="3339489" cy="920669"/>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a:solidFill>
                  <a:schemeClr val="bg2"/>
                </a:solidFill>
                <a:cs typeface="Arial" charset="0"/>
              </a:rPr>
              <a:t>Chargeur 5 </a:t>
            </a:r>
            <a:r>
              <a:rPr lang="fr-FR" dirty="0" smtClean="0">
                <a:solidFill>
                  <a:schemeClr val="bg2"/>
                </a:solidFill>
                <a:cs typeface="Arial" charset="0"/>
              </a:rPr>
              <a:t>formats</a:t>
            </a:r>
          </a:p>
          <a:p>
            <a:pPr marL="404813" lvl="1" algn="l">
              <a:lnSpc>
                <a:spcPct val="80000"/>
              </a:lnSpc>
              <a:spcBef>
                <a:spcPct val="35000"/>
              </a:spcBef>
              <a:buSzPct val="110000"/>
              <a:buFont typeface="Wingdings" pitchFamily="2" charset="2"/>
              <a:buChar char="§"/>
            </a:pPr>
            <a:r>
              <a:rPr lang="fr-FR" dirty="0" smtClean="0">
                <a:solidFill>
                  <a:schemeClr val="bg2"/>
                </a:solidFill>
                <a:cs typeface="Arial" charset="0"/>
              </a:rPr>
              <a:t>Chargeur palette jusqu’à  600 plaques</a:t>
            </a:r>
            <a:endParaRPr lang="fr-FR" dirty="0">
              <a:solidFill>
                <a:schemeClr val="bg2"/>
              </a:solidFill>
              <a:cs typeface="Arial" charset="0"/>
            </a:endParaRPr>
          </a:p>
        </p:txBody>
      </p:sp>
      <p:sp>
        <p:nvSpPr>
          <p:cNvPr id="2387982" name="Rectangle 14"/>
          <p:cNvSpPr>
            <a:spLocks noChangeArrowheads="1"/>
          </p:cNvSpPr>
          <p:nvPr/>
        </p:nvSpPr>
        <p:spPr bwMode="auto">
          <a:xfrm>
            <a:off x="-72125" y="5065150"/>
            <a:ext cx="27209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a:solidFill>
                  <a:schemeClr val="bg2"/>
                </a:solidFill>
                <a:cs typeface="Arial" charset="0"/>
              </a:rPr>
              <a:t>Perforations</a:t>
            </a:r>
          </a:p>
        </p:txBody>
      </p:sp>
      <p:sp>
        <p:nvSpPr>
          <p:cNvPr id="2387983" name="Rectangle 15"/>
          <p:cNvSpPr>
            <a:spLocks noChangeArrowheads="1"/>
          </p:cNvSpPr>
          <p:nvPr/>
        </p:nvSpPr>
        <p:spPr bwMode="auto">
          <a:xfrm>
            <a:off x="-84825" y="5457700"/>
            <a:ext cx="36099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a:solidFill>
                  <a:schemeClr val="bg2"/>
                </a:solidFill>
                <a:cs typeface="Arial" charset="0"/>
              </a:rPr>
              <a:t>Retrait des intercalaires</a:t>
            </a:r>
          </a:p>
        </p:txBody>
      </p:sp>
      <p:pic>
        <p:nvPicPr>
          <p:cNvPr id="2387984" name="Picture 16"/>
          <p:cNvPicPr>
            <a:picLocks noChangeAspect="1" noChangeArrowheads="1"/>
          </p:cNvPicPr>
          <p:nvPr/>
        </p:nvPicPr>
        <p:blipFill>
          <a:blip r:embed="rId2" cstate="print"/>
          <a:srcRect/>
          <a:stretch>
            <a:fillRect/>
          </a:stretch>
        </p:blipFill>
        <p:spPr bwMode="auto">
          <a:xfrm>
            <a:off x="3075888" y="3597913"/>
            <a:ext cx="955675" cy="511175"/>
          </a:xfrm>
          <a:prstGeom prst="rect">
            <a:avLst/>
          </a:prstGeom>
          <a:noFill/>
          <a:ln w="9525" algn="ctr">
            <a:noFill/>
            <a:miter lim="800000"/>
            <a:headEnd/>
            <a:tailEnd/>
          </a:ln>
          <a:effectLst/>
        </p:spPr>
      </p:pic>
      <p:pic>
        <p:nvPicPr>
          <p:cNvPr id="2387985" name="Picture 17"/>
          <p:cNvPicPr>
            <a:picLocks noChangeAspect="1" noChangeArrowheads="1"/>
          </p:cNvPicPr>
          <p:nvPr/>
        </p:nvPicPr>
        <p:blipFill>
          <a:blip r:embed="rId2" cstate="print"/>
          <a:srcRect/>
          <a:stretch>
            <a:fillRect/>
          </a:stretch>
        </p:blipFill>
        <p:spPr bwMode="auto">
          <a:xfrm>
            <a:off x="3075888" y="4118613"/>
            <a:ext cx="955675" cy="511175"/>
          </a:xfrm>
          <a:prstGeom prst="rect">
            <a:avLst/>
          </a:prstGeom>
          <a:noFill/>
          <a:ln w="9525" algn="ctr">
            <a:noFill/>
            <a:miter lim="800000"/>
            <a:headEnd/>
            <a:tailEnd/>
          </a:ln>
          <a:effectLst/>
        </p:spPr>
      </p:pic>
      <p:pic>
        <p:nvPicPr>
          <p:cNvPr id="2387986" name="Picture 18"/>
          <p:cNvPicPr>
            <a:picLocks noChangeAspect="1" noChangeArrowheads="1"/>
          </p:cNvPicPr>
          <p:nvPr/>
        </p:nvPicPr>
        <p:blipFill>
          <a:blip r:embed="rId2" cstate="print"/>
          <a:srcRect/>
          <a:stretch>
            <a:fillRect/>
          </a:stretch>
        </p:blipFill>
        <p:spPr bwMode="auto">
          <a:xfrm>
            <a:off x="3075888" y="4677413"/>
            <a:ext cx="955675" cy="511175"/>
          </a:xfrm>
          <a:prstGeom prst="rect">
            <a:avLst/>
          </a:prstGeom>
          <a:noFill/>
          <a:ln w="9525" algn="ctr">
            <a:noFill/>
            <a:miter lim="800000"/>
            <a:headEnd/>
            <a:tailEnd/>
          </a:ln>
          <a:effectLst/>
        </p:spPr>
      </p:pic>
      <p:pic>
        <p:nvPicPr>
          <p:cNvPr id="2387987" name="Picture 19"/>
          <p:cNvPicPr>
            <a:picLocks noChangeAspect="1" noChangeArrowheads="1"/>
          </p:cNvPicPr>
          <p:nvPr/>
        </p:nvPicPr>
        <p:blipFill>
          <a:blip r:embed="rId2" cstate="print"/>
          <a:srcRect/>
          <a:stretch>
            <a:fillRect/>
          </a:stretch>
        </p:blipFill>
        <p:spPr bwMode="auto">
          <a:xfrm>
            <a:off x="3088588" y="5248913"/>
            <a:ext cx="955675" cy="511175"/>
          </a:xfrm>
          <a:prstGeom prst="rect">
            <a:avLst/>
          </a:prstGeom>
          <a:noFill/>
          <a:ln w="9525" algn="ctr">
            <a:noFill/>
            <a:miter lim="800000"/>
            <a:headEnd/>
            <a:tailEnd/>
          </a:ln>
          <a:effectLst/>
        </p:spPr>
      </p:pic>
      <p:sp>
        <p:nvSpPr>
          <p:cNvPr id="2387988" name="Text Box 20"/>
          <p:cNvSpPr txBox="1">
            <a:spLocks noChangeArrowheads="1"/>
          </p:cNvSpPr>
          <p:nvPr/>
        </p:nvSpPr>
        <p:spPr bwMode="auto">
          <a:xfrm>
            <a:off x="4259825" y="5370263"/>
            <a:ext cx="1917700" cy="280987"/>
          </a:xfrm>
          <a:prstGeom prst="rect">
            <a:avLst/>
          </a:prstGeom>
          <a:noFill/>
          <a:ln w="9525">
            <a:noFill/>
            <a:miter lim="800000"/>
            <a:headEnd/>
            <a:tailEnd/>
          </a:ln>
          <a:effectLst/>
        </p:spPr>
        <p:txBody>
          <a:bodyPr lIns="82314" tIns="41157" rIns="82314" bIns="41157">
            <a:spAutoFit/>
          </a:bodyPr>
          <a:lstStyle/>
          <a:p>
            <a:pPr algn="l" defTabSz="823913" eaLnBrk="0" hangingPunct="0">
              <a:spcBef>
                <a:spcPct val="0"/>
              </a:spcBef>
              <a:buClrTx/>
              <a:buFontTx/>
              <a:buNone/>
            </a:pPr>
            <a:r>
              <a:rPr lang="fr-FR" sz="1300" dirty="0">
                <a:cs typeface="Arial" charset="0"/>
              </a:rPr>
              <a:t>Magnus </a:t>
            </a:r>
            <a:r>
              <a:rPr lang="fr-FR" sz="1300" dirty="0" smtClean="0">
                <a:cs typeface="Arial" charset="0"/>
              </a:rPr>
              <a:t>800Q</a:t>
            </a:r>
            <a:endParaRPr lang="fr-FR" sz="1300" dirty="0">
              <a:cs typeface="Arial" charset="0"/>
            </a:endParaRPr>
          </a:p>
        </p:txBody>
      </p:sp>
      <p:sp>
        <p:nvSpPr>
          <p:cNvPr id="2387989" name="Text Box 21"/>
          <p:cNvSpPr txBox="1">
            <a:spLocks noChangeArrowheads="1"/>
          </p:cNvSpPr>
          <p:nvPr/>
        </p:nvSpPr>
        <p:spPr bwMode="auto">
          <a:xfrm>
            <a:off x="6076950" y="3430588"/>
            <a:ext cx="2879725" cy="280987"/>
          </a:xfrm>
          <a:prstGeom prst="rect">
            <a:avLst/>
          </a:prstGeom>
          <a:noFill/>
          <a:ln w="9525">
            <a:noFill/>
            <a:miter lim="800000"/>
            <a:headEnd/>
            <a:tailEnd/>
          </a:ln>
          <a:effectLst/>
        </p:spPr>
        <p:txBody>
          <a:bodyPr lIns="82314" tIns="41157" rIns="82314" bIns="41157">
            <a:spAutoFit/>
          </a:bodyPr>
          <a:lstStyle/>
          <a:p>
            <a:pPr algn="l" defTabSz="823913" eaLnBrk="0" hangingPunct="0">
              <a:spcBef>
                <a:spcPct val="0"/>
              </a:spcBef>
              <a:buClrTx/>
              <a:buFontTx/>
              <a:buNone/>
            </a:pPr>
            <a:r>
              <a:rPr lang="fr-FR" sz="1300" dirty="0">
                <a:cs typeface="Arial" charset="0"/>
              </a:rPr>
              <a:t>Magnus </a:t>
            </a:r>
            <a:r>
              <a:rPr lang="fr-FR" sz="1300" dirty="0" smtClean="0">
                <a:cs typeface="Arial" charset="0"/>
              </a:rPr>
              <a:t>800Q avec </a:t>
            </a:r>
            <a:r>
              <a:rPr lang="fr-FR" sz="1300" dirty="0">
                <a:cs typeface="Arial" charset="0"/>
              </a:rPr>
              <a:t>Single Cassette</a:t>
            </a:r>
          </a:p>
        </p:txBody>
      </p:sp>
      <p:sp>
        <p:nvSpPr>
          <p:cNvPr id="2387994" name="Rectangle 26"/>
          <p:cNvSpPr>
            <a:spLocks noChangeArrowheads="1"/>
          </p:cNvSpPr>
          <p:nvPr/>
        </p:nvSpPr>
        <p:spPr bwMode="auto">
          <a:xfrm>
            <a:off x="-94350" y="5854700"/>
            <a:ext cx="3609975" cy="406400"/>
          </a:xfrm>
          <a:prstGeom prst="rect">
            <a:avLst/>
          </a:prstGeom>
          <a:noFill/>
          <a:ln w="9525">
            <a:noFill/>
            <a:miter lim="800000"/>
            <a:headEnd/>
            <a:tailEnd/>
          </a:ln>
          <a:effectLst/>
        </p:spPr>
        <p:txBody>
          <a:bodyPr/>
          <a:lstStyle/>
          <a:p>
            <a:pPr marL="404813" lvl="1" algn="l">
              <a:lnSpc>
                <a:spcPct val="80000"/>
              </a:lnSpc>
              <a:spcBef>
                <a:spcPct val="35000"/>
              </a:spcBef>
              <a:buSzPct val="110000"/>
              <a:buFont typeface="Wingdings" pitchFamily="2" charset="2"/>
              <a:buChar char="§"/>
            </a:pPr>
            <a:r>
              <a:rPr lang="fr-FR" dirty="0" err="1">
                <a:solidFill>
                  <a:schemeClr val="bg2"/>
                </a:solidFill>
                <a:cs typeface="Arial" charset="0"/>
              </a:rPr>
              <a:t>Bypass</a:t>
            </a:r>
            <a:endParaRPr lang="fr-FR" dirty="0">
              <a:solidFill>
                <a:schemeClr val="bg2"/>
              </a:solidFill>
              <a:cs typeface="Arial" charset="0"/>
            </a:endParaRPr>
          </a:p>
        </p:txBody>
      </p:sp>
      <p:pic>
        <p:nvPicPr>
          <p:cNvPr id="2387995" name="Picture 27"/>
          <p:cNvPicPr>
            <a:picLocks noChangeAspect="1" noChangeArrowheads="1"/>
          </p:cNvPicPr>
          <p:nvPr/>
        </p:nvPicPr>
        <p:blipFill>
          <a:blip r:embed="rId2" cstate="print"/>
          <a:srcRect/>
          <a:stretch>
            <a:fillRect/>
          </a:stretch>
        </p:blipFill>
        <p:spPr bwMode="auto">
          <a:xfrm>
            <a:off x="3117163" y="5731513"/>
            <a:ext cx="955675" cy="511175"/>
          </a:xfrm>
          <a:prstGeom prst="rect">
            <a:avLst/>
          </a:prstGeom>
          <a:noFill/>
          <a:ln w="9525" algn="ctr">
            <a:noFill/>
            <a:miter lim="800000"/>
            <a:headEnd/>
            <a:tailEnd/>
          </a:ln>
          <a:effectLst/>
        </p:spPr>
      </p:pic>
      <p:pic>
        <p:nvPicPr>
          <p:cNvPr id="2387996" name="Picture 28" descr="Plate_model_Closeup_final_s"/>
          <p:cNvPicPr>
            <a:picLocks noChangeAspect="1" noChangeArrowheads="1"/>
          </p:cNvPicPr>
          <p:nvPr/>
        </p:nvPicPr>
        <p:blipFill>
          <a:blip r:embed="rId5" cstate="print"/>
          <a:srcRect/>
          <a:stretch>
            <a:fillRect/>
          </a:stretch>
        </p:blipFill>
        <p:spPr bwMode="auto">
          <a:xfrm>
            <a:off x="6183313" y="4638675"/>
            <a:ext cx="2962275" cy="2219325"/>
          </a:xfrm>
          <a:prstGeom prst="rect">
            <a:avLst/>
          </a:prstGeom>
          <a:noFill/>
        </p:spPr>
      </p:pic>
      <p:pic>
        <p:nvPicPr>
          <p:cNvPr id="30" name="Picture 2"/>
          <p:cNvPicPr>
            <a:picLocks noChangeAspect="1" noChangeArrowheads="1"/>
          </p:cNvPicPr>
          <p:nvPr/>
        </p:nvPicPr>
        <p:blipFill>
          <a:blip r:embed="rId6" cstate="print"/>
          <a:srcRect l="18297" t="9424" r="19359" b="10659"/>
          <a:stretch>
            <a:fillRect/>
          </a:stretch>
        </p:blipFill>
        <p:spPr bwMode="auto">
          <a:xfrm>
            <a:off x="4193478" y="4578432"/>
            <a:ext cx="1114425" cy="803559"/>
          </a:xfrm>
          <a:prstGeom prst="rect">
            <a:avLst/>
          </a:prstGeom>
          <a:noFill/>
          <a:ln w="9525">
            <a:noFill/>
            <a:miter lim="800000"/>
            <a:headEnd/>
            <a:tailEnd/>
          </a:ln>
          <a:effectLst/>
        </p:spPr>
      </p:pic>
      <p:pic>
        <p:nvPicPr>
          <p:cNvPr id="31" name="Picture 12"/>
          <p:cNvPicPr>
            <a:picLocks noChangeAspect="1" noChangeArrowheads="1"/>
          </p:cNvPicPr>
          <p:nvPr/>
        </p:nvPicPr>
        <p:blipFill>
          <a:blip r:embed="rId7" cstate="print"/>
          <a:srcRect/>
          <a:stretch>
            <a:fillRect/>
          </a:stretch>
        </p:blipFill>
        <p:spPr bwMode="auto">
          <a:xfrm>
            <a:off x="4326062" y="3350656"/>
            <a:ext cx="1589087" cy="907231"/>
          </a:xfrm>
          <a:prstGeom prst="rect">
            <a:avLst/>
          </a:prstGeom>
          <a:noFill/>
          <a:ln w="9525">
            <a:noFill/>
            <a:miter lim="800000"/>
            <a:headEnd/>
            <a:tailEnd/>
          </a:ln>
        </p:spPr>
      </p:pic>
      <p:pic>
        <p:nvPicPr>
          <p:cNvPr id="32" name="Picture 11"/>
          <p:cNvPicPr>
            <a:picLocks noChangeAspect="1" noChangeArrowheads="1"/>
          </p:cNvPicPr>
          <p:nvPr/>
        </p:nvPicPr>
        <p:blipFill>
          <a:blip r:embed="rId8" cstate="print"/>
          <a:srcRect/>
          <a:stretch>
            <a:fillRect/>
          </a:stretch>
        </p:blipFill>
        <p:spPr bwMode="auto">
          <a:xfrm>
            <a:off x="5153828" y="2170257"/>
            <a:ext cx="1767115" cy="1031875"/>
          </a:xfrm>
          <a:prstGeom prst="rect">
            <a:avLst/>
          </a:prstGeom>
          <a:noFill/>
          <a:ln w="9525">
            <a:noFill/>
            <a:miter lim="800000"/>
            <a:headEnd/>
            <a:tailEnd/>
          </a:ln>
        </p:spPr>
      </p:pic>
      <p:pic>
        <p:nvPicPr>
          <p:cNvPr id="33" name="Picture 9" descr="SQUAREspot_collateral"/>
          <p:cNvPicPr>
            <a:picLocks noChangeAspect="1" noChangeArrowheads="1"/>
          </p:cNvPicPr>
          <p:nvPr/>
        </p:nvPicPr>
        <p:blipFill>
          <a:blip r:embed="rId9" cstate="print"/>
          <a:srcRect/>
          <a:stretch>
            <a:fillRect/>
          </a:stretch>
        </p:blipFill>
        <p:spPr bwMode="auto">
          <a:xfrm>
            <a:off x="4099825" y="1342075"/>
            <a:ext cx="692150" cy="1104900"/>
          </a:xfrm>
          <a:prstGeom prst="rect">
            <a:avLst/>
          </a:prstGeom>
          <a:noFill/>
          <a:ln w="9525">
            <a:noFill/>
            <a:miter lim="800000"/>
            <a:headEnd/>
            <a:tailEnd/>
          </a:ln>
        </p:spPr>
      </p:pic>
      <p:pic>
        <p:nvPicPr>
          <p:cNvPr id="34" name="Picture 2"/>
          <p:cNvPicPr>
            <a:picLocks noChangeAspect="1" noChangeArrowheads="1"/>
          </p:cNvPicPr>
          <p:nvPr/>
        </p:nvPicPr>
        <p:blipFill>
          <a:blip r:embed="rId10" cstate="print"/>
          <a:srcRect/>
          <a:stretch>
            <a:fillRect/>
          </a:stretch>
        </p:blipFill>
        <p:spPr bwMode="auto">
          <a:xfrm>
            <a:off x="5819425" y="1025609"/>
            <a:ext cx="1935162" cy="1057334"/>
          </a:xfrm>
          <a:prstGeom prst="rect">
            <a:avLst/>
          </a:prstGeom>
          <a:noFill/>
          <a:ln w="9525">
            <a:noFill/>
            <a:miter lim="800000"/>
            <a:headEnd/>
            <a:tailEnd/>
          </a:ln>
        </p:spPr>
      </p:pic>
      <p:sp>
        <p:nvSpPr>
          <p:cNvPr id="2387993" name="Text Box 25"/>
          <p:cNvSpPr txBox="1">
            <a:spLocks noChangeArrowheads="1"/>
          </p:cNvSpPr>
          <p:nvPr/>
        </p:nvSpPr>
        <p:spPr bwMode="auto">
          <a:xfrm>
            <a:off x="6650182" y="2565400"/>
            <a:ext cx="2336656" cy="283173"/>
          </a:xfrm>
          <a:prstGeom prst="rect">
            <a:avLst/>
          </a:prstGeom>
          <a:noFill/>
          <a:ln w="9525">
            <a:noFill/>
            <a:miter lim="800000"/>
            <a:headEnd/>
            <a:tailEnd/>
          </a:ln>
          <a:effectLst/>
        </p:spPr>
        <p:txBody>
          <a:bodyPr wrap="square" lIns="82314" tIns="41157" rIns="82314" bIns="41157">
            <a:spAutoFit/>
          </a:bodyPr>
          <a:lstStyle/>
          <a:p>
            <a:pPr algn="r" defTabSz="823913" eaLnBrk="0" hangingPunct="0">
              <a:spcBef>
                <a:spcPct val="0"/>
              </a:spcBef>
              <a:buClrTx/>
              <a:buFontTx/>
              <a:buNone/>
            </a:pPr>
            <a:r>
              <a:rPr lang="fr-FR" sz="1300" dirty="0">
                <a:cs typeface="Arial" charset="0"/>
              </a:rPr>
              <a:t>Magnus </a:t>
            </a:r>
            <a:r>
              <a:rPr lang="fr-FR" sz="1300" dirty="0" smtClean="0">
                <a:cs typeface="Arial" charset="0"/>
              </a:rPr>
              <a:t>800Q avec </a:t>
            </a:r>
            <a:r>
              <a:rPr lang="fr-FR" sz="1300" dirty="0">
                <a:cs typeface="Arial" charset="0"/>
              </a:rPr>
              <a:t>MCU</a:t>
            </a:r>
          </a:p>
        </p:txBody>
      </p:sp>
      <p:sp>
        <p:nvSpPr>
          <p:cNvPr id="35" name="Text Box 25"/>
          <p:cNvSpPr txBox="1">
            <a:spLocks noChangeArrowheads="1"/>
          </p:cNvSpPr>
          <p:nvPr/>
        </p:nvSpPr>
        <p:spPr bwMode="auto">
          <a:xfrm>
            <a:off x="6747969" y="1649023"/>
            <a:ext cx="2336656" cy="283173"/>
          </a:xfrm>
          <a:prstGeom prst="rect">
            <a:avLst/>
          </a:prstGeom>
          <a:noFill/>
          <a:ln w="9525">
            <a:noFill/>
            <a:miter lim="800000"/>
            <a:headEnd/>
            <a:tailEnd/>
          </a:ln>
          <a:effectLst/>
        </p:spPr>
        <p:txBody>
          <a:bodyPr wrap="square" lIns="82314" tIns="41157" rIns="82314" bIns="41157">
            <a:spAutoFit/>
          </a:bodyPr>
          <a:lstStyle/>
          <a:p>
            <a:pPr algn="r" defTabSz="823913" eaLnBrk="0" hangingPunct="0">
              <a:spcBef>
                <a:spcPct val="0"/>
              </a:spcBef>
              <a:buClrTx/>
              <a:buFontTx/>
              <a:buNone/>
            </a:pPr>
            <a:r>
              <a:rPr lang="fr-FR" sz="1300" dirty="0">
                <a:cs typeface="Arial" charset="0"/>
              </a:rPr>
              <a:t>Magnus </a:t>
            </a:r>
            <a:r>
              <a:rPr lang="fr-FR" sz="1300" dirty="0" smtClean="0">
                <a:cs typeface="Arial" charset="0"/>
              </a:rPr>
              <a:t>800Q avec APL</a:t>
            </a:r>
            <a:endParaRPr lang="fr-FR" sz="1300" dirty="0">
              <a:cs typeface="Arial" charset="0"/>
            </a:endParaRPr>
          </a:p>
        </p:txBody>
      </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87977"/>
                                        </p:tgtEl>
                                        <p:attrNameLst>
                                          <p:attrName>style.visibility</p:attrName>
                                        </p:attrNameLst>
                                      </p:cBhvr>
                                      <p:to>
                                        <p:strVal val="visible"/>
                                      </p:to>
                                    </p:set>
                                    <p:anim calcmode="lin" valueType="num">
                                      <p:cBhvr additive="base">
                                        <p:cTn id="7" dur="500" fill="hold"/>
                                        <p:tgtEl>
                                          <p:spTgt spid="2387977"/>
                                        </p:tgtEl>
                                        <p:attrNameLst>
                                          <p:attrName>ppt_x</p:attrName>
                                        </p:attrNameLst>
                                      </p:cBhvr>
                                      <p:tavLst>
                                        <p:tav tm="0">
                                          <p:val>
                                            <p:strVal val="#ppt_x"/>
                                          </p:val>
                                        </p:tav>
                                        <p:tav tm="100000">
                                          <p:val>
                                            <p:strVal val="#ppt_x"/>
                                          </p:val>
                                        </p:tav>
                                      </p:tavLst>
                                    </p:anim>
                                    <p:anim calcmode="lin" valueType="num">
                                      <p:cBhvr additive="base">
                                        <p:cTn id="8" dur="500" fill="hold"/>
                                        <p:tgtEl>
                                          <p:spTgt spid="23879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87978"/>
                                        </p:tgtEl>
                                        <p:attrNameLst>
                                          <p:attrName>style.visibility</p:attrName>
                                        </p:attrNameLst>
                                      </p:cBhvr>
                                      <p:to>
                                        <p:strVal val="visible"/>
                                      </p:to>
                                    </p:set>
                                    <p:anim calcmode="lin" valueType="num">
                                      <p:cBhvr additive="base">
                                        <p:cTn id="13" dur="500" fill="hold"/>
                                        <p:tgtEl>
                                          <p:spTgt spid="2387978"/>
                                        </p:tgtEl>
                                        <p:attrNameLst>
                                          <p:attrName>ppt_x</p:attrName>
                                        </p:attrNameLst>
                                      </p:cBhvr>
                                      <p:tavLst>
                                        <p:tav tm="0">
                                          <p:val>
                                            <p:strVal val="#ppt_x"/>
                                          </p:val>
                                        </p:tav>
                                        <p:tav tm="100000">
                                          <p:val>
                                            <p:strVal val="#ppt_x"/>
                                          </p:val>
                                        </p:tav>
                                      </p:tavLst>
                                    </p:anim>
                                    <p:anim calcmode="lin" valueType="num">
                                      <p:cBhvr additive="base">
                                        <p:cTn id="14" dur="500" fill="hold"/>
                                        <p:tgtEl>
                                          <p:spTgt spid="23879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87979"/>
                                        </p:tgtEl>
                                        <p:attrNameLst>
                                          <p:attrName>style.visibility</p:attrName>
                                        </p:attrNameLst>
                                      </p:cBhvr>
                                      <p:to>
                                        <p:strVal val="visible"/>
                                      </p:to>
                                    </p:set>
                                    <p:anim calcmode="lin" valueType="num">
                                      <p:cBhvr additive="base">
                                        <p:cTn id="19" dur="500" fill="hold"/>
                                        <p:tgtEl>
                                          <p:spTgt spid="2387979"/>
                                        </p:tgtEl>
                                        <p:attrNameLst>
                                          <p:attrName>ppt_x</p:attrName>
                                        </p:attrNameLst>
                                      </p:cBhvr>
                                      <p:tavLst>
                                        <p:tav tm="0">
                                          <p:val>
                                            <p:strVal val="#ppt_x"/>
                                          </p:val>
                                        </p:tav>
                                        <p:tav tm="100000">
                                          <p:val>
                                            <p:strVal val="#ppt_x"/>
                                          </p:val>
                                        </p:tav>
                                      </p:tavLst>
                                    </p:anim>
                                    <p:anim calcmode="lin" valueType="num">
                                      <p:cBhvr additive="base">
                                        <p:cTn id="20" dur="500" fill="hold"/>
                                        <p:tgtEl>
                                          <p:spTgt spid="23879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87970"/>
                                        </p:tgtEl>
                                        <p:attrNameLst>
                                          <p:attrName>style.visibility</p:attrName>
                                        </p:attrNameLst>
                                      </p:cBhvr>
                                      <p:to>
                                        <p:strVal val="visible"/>
                                      </p:to>
                                    </p:set>
                                    <p:anim calcmode="lin" valueType="num">
                                      <p:cBhvr additive="base">
                                        <p:cTn id="25" dur="500" fill="hold"/>
                                        <p:tgtEl>
                                          <p:spTgt spid="2387970"/>
                                        </p:tgtEl>
                                        <p:attrNameLst>
                                          <p:attrName>ppt_x</p:attrName>
                                        </p:attrNameLst>
                                      </p:cBhvr>
                                      <p:tavLst>
                                        <p:tav tm="0">
                                          <p:val>
                                            <p:strVal val="#ppt_x"/>
                                          </p:val>
                                        </p:tav>
                                        <p:tav tm="100000">
                                          <p:val>
                                            <p:strVal val="#ppt_x"/>
                                          </p:val>
                                        </p:tav>
                                      </p:tavLst>
                                    </p:anim>
                                    <p:anim calcmode="lin" valueType="num">
                                      <p:cBhvr additive="base">
                                        <p:cTn id="26" dur="500" fill="hold"/>
                                        <p:tgtEl>
                                          <p:spTgt spid="23879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87984"/>
                                        </p:tgtEl>
                                        <p:attrNameLst>
                                          <p:attrName>style.visibility</p:attrName>
                                        </p:attrNameLst>
                                      </p:cBhvr>
                                      <p:to>
                                        <p:strVal val="visible"/>
                                      </p:to>
                                    </p:set>
                                    <p:anim calcmode="lin" valueType="num">
                                      <p:cBhvr additive="base">
                                        <p:cTn id="31" dur="500" fill="hold"/>
                                        <p:tgtEl>
                                          <p:spTgt spid="2387984"/>
                                        </p:tgtEl>
                                        <p:attrNameLst>
                                          <p:attrName>ppt_x</p:attrName>
                                        </p:attrNameLst>
                                      </p:cBhvr>
                                      <p:tavLst>
                                        <p:tav tm="0">
                                          <p:val>
                                            <p:strVal val="#ppt_x"/>
                                          </p:val>
                                        </p:tav>
                                        <p:tav tm="100000">
                                          <p:val>
                                            <p:strVal val="#ppt_x"/>
                                          </p:val>
                                        </p:tav>
                                      </p:tavLst>
                                    </p:anim>
                                    <p:anim calcmode="lin" valueType="num">
                                      <p:cBhvr additive="base">
                                        <p:cTn id="32" dur="500" fill="hold"/>
                                        <p:tgtEl>
                                          <p:spTgt spid="238798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87985"/>
                                        </p:tgtEl>
                                        <p:attrNameLst>
                                          <p:attrName>style.visibility</p:attrName>
                                        </p:attrNameLst>
                                      </p:cBhvr>
                                      <p:to>
                                        <p:strVal val="visible"/>
                                      </p:to>
                                    </p:set>
                                    <p:anim calcmode="lin" valueType="num">
                                      <p:cBhvr additive="base">
                                        <p:cTn id="37" dur="500" fill="hold"/>
                                        <p:tgtEl>
                                          <p:spTgt spid="2387985"/>
                                        </p:tgtEl>
                                        <p:attrNameLst>
                                          <p:attrName>ppt_x</p:attrName>
                                        </p:attrNameLst>
                                      </p:cBhvr>
                                      <p:tavLst>
                                        <p:tav tm="0">
                                          <p:val>
                                            <p:strVal val="#ppt_x"/>
                                          </p:val>
                                        </p:tav>
                                        <p:tav tm="100000">
                                          <p:val>
                                            <p:strVal val="#ppt_x"/>
                                          </p:val>
                                        </p:tav>
                                      </p:tavLst>
                                    </p:anim>
                                    <p:anim calcmode="lin" valueType="num">
                                      <p:cBhvr additive="base">
                                        <p:cTn id="38" dur="500" fill="hold"/>
                                        <p:tgtEl>
                                          <p:spTgt spid="23879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87986"/>
                                        </p:tgtEl>
                                        <p:attrNameLst>
                                          <p:attrName>style.visibility</p:attrName>
                                        </p:attrNameLst>
                                      </p:cBhvr>
                                      <p:to>
                                        <p:strVal val="visible"/>
                                      </p:to>
                                    </p:set>
                                    <p:anim calcmode="lin" valueType="num">
                                      <p:cBhvr additive="base">
                                        <p:cTn id="43" dur="500" fill="hold"/>
                                        <p:tgtEl>
                                          <p:spTgt spid="2387986"/>
                                        </p:tgtEl>
                                        <p:attrNameLst>
                                          <p:attrName>ppt_x</p:attrName>
                                        </p:attrNameLst>
                                      </p:cBhvr>
                                      <p:tavLst>
                                        <p:tav tm="0">
                                          <p:val>
                                            <p:strVal val="#ppt_x"/>
                                          </p:val>
                                        </p:tav>
                                        <p:tav tm="100000">
                                          <p:val>
                                            <p:strVal val="#ppt_x"/>
                                          </p:val>
                                        </p:tav>
                                      </p:tavLst>
                                    </p:anim>
                                    <p:anim calcmode="lin" valueType="num">
                                      <p:cBhvr additive="base">
                                        <p:cTn id="44" dur="500" fill="hold"/>
                                        <p:tgtEl>
                                          <p:spTgt spid="238798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87987"/>
                                        </p:tgtEl>
                                        <p:attrNameLst>
                                          <p:attrName>style.visibility</p:attrName>
                                        </p:attrNameLst>
                                      </p:cBhvr>
                                      <p:to>
                                        <p:strVal val="visible"/>
                                      </p:to>
                                    </p:set>
                                    <p:anim calcmode="lin" valueType="num">
                                      <p:cBhvr additive="base">
                                        <p:cTn id="49" dur="500" fill="hold"/>
                                        <p:tgtEl>
                                          <p:spTgt spid="2387987"/>
                                        </p:tgtEl>
                                        <p:attrNameLst>
                                          <p:attrName>ppt_x</p:attrName>
                                        </p:attrNameLst>
                                      </p:cBhvr>
                                      <p:tavLst>
                                        <p:tav tm="0">
                                          <p:val>
                                            <p:strVal val="#ppt_x"/>
                                          </p:val>
                                        </p:tav>
                                        <p:tav tm="100000">
                                          <p:val>
                                            <p:strVal val="#ppt_x"/>
                                          </p:val>
                                        </p:tav>
                                      </p:tavLst>
                                    </p:anim>
                                    <p:anim calcmode="lin" valueType="num">
                                      <p:cBhvr additive="base">
                                        <p:cTn id="50" dur="500" fill="hold"/>
                                        <p:tgtEl>
                                          <p:spTgt spid="238798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87995"/>
                                        </p:tgtEl>
                                        <p:attrNameLst>
                                          <p:attrName>style.visibility</p:attrName>
                                        </p:attrNameLst>
                                      </p:cBhvr>
                                      <p:to>
                                        <p:strVal val="visible"/>
                                      </p:to>
                                    </p:set>
                                    <p:anim calcmode="lin" valueType="num">
                                      <p:cBhvr additive="base">
                                        <p:cTn id="55" dur="500" fill="hold"/>
                                        <p:tgtEl>
                                          <p:spTgt spid="2387995"/>
                                        </p:tgtEl>
                                        <p:attrNameLst>
                                          <p:attrName>ppt_x</p:attrName>
                                        </p:attrNameLst>
                                      </p:cBhvr>
                                      <p:tavLst>
                                        <p:tav tm="0">
                                          <p:val>
                                            <p:strVal val="#ppt_x"/>
                                          </p:val>
                                        </p:tav>
                                        <p:tav tm="100000">
                                          <p:val>
                                            <p:strVal val="#ppt_x"/>
                                          </p:val>
                                        </p:tav>
                                      </p:tavLst>
                                    </p:anim>
                                    <p:anim calcmode="lin" valueType="num">
                                      <p:cBhvr additive="base">
                                        <p:cTn id="56" dur="500" fill="hold"/>
                                        <p:tgtEl>
                                          <p:spTgt spid="2387995"/>
                                        </p:tgtEl>
                                        <p:attrNameLst>
                                          <p:attrName>ppt_y</p:attrName>
                                        </p:attrNameLst>
                                      </p:cBhvr>
                                      <p:tavLst>
                                        <p:tav tm="0">
                                          <p:val>
                                            <p:strVal val="1+#ppt_h/2"/>
                                          </p:val>
                                        </p:tav>
                                        <p:tav tm="100000">
                                          <p:val>
                                            <p:strVal val="#ppt_y"/>
                                          </p:val>
                                        </p:tav>
                                      </p:tavLst>
                                    </p:anim>
                                  </p:childTnLst>
                                </p:cTn>
                              </p:par>
                              <p:par>
                                <p:cTn id="57" presetID="18" presetClass="entr" presetSubtype="12" fill="hold" nodeType="withEffect">
                                  <p:stCondLst>
                                    <p:cond delay="0"/>
                                  </p:stCondLst>
                                  <p:childTnLst>
                                    <p:set>
                                      <p:cBhvr>
                                        <p:cTn id="58" dur="1" fill="hold">
                                          <p:stCondLst>
                                            <p:cond delay="0"/>
                                          </p:stCondLst>
                                        </p:cTn>
                                        <p:tgtEl>
                                          <p:spTgt spid="2387996"/>
                                        </p:tgtEl>
                                        <p:attrNameLst>
                                          <p:attrName>style.visibility</p:attrName>
                                        </p:attrNameLst>
                                      </p:cBhvr>
                                      <p:to>
                                        <p:strVal val="visible"/>
                                      </p:to>
                                    </p:set>
                                    <p:animEffect transition="in" filter="strips(downLeft)">
                                      <p:cBhvr>
                                        <p:cTn id="59" dur="500"/>
                                        <p:tgtEl>
                                          <p:spTgt spid="2387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e la date 3"/>
          <p:cNvSpPr>
            <a:spLocks noGrp="1"/>
          </p:cNvSpPr>
          <p:nvPr>
            <p:ph type="dt" sz="half" idx="10"/>
          </p:nvPr>
        </p:nvSpPr>
        <p:spPr/>
        <p:txBody>
          <a:bodyPr/>
          <a:lstStyle/>
          <a:p>
            <a:fld id="{3E97F144-FC86-4AEE-B178-182B7A8E5B99}" type="datetime8">
              <a:rPr lang="en-US"/>
              <a:pPr/>
              <a:t>7/3/2013 6:06 PM</a:t>
            </a:fld>
            <a:endParaRPr lang="en-US"/>
          </a:p>
        </p:txBody>
      </p:sp>
      <p:sp>
        <p:nvSpPr>
          <p:cNvPr id="42" name="Espace réservé du numéro de diapositive 5"/>
          <p:cNvSpPr>
            <a:spLocks noGrp="1"/>
          </p:cNvSpPr>
          <p:nvPr>
            <p:ph type="sldNum" sz="quarter" idx="12"/>
          </p:nvPr>
        </p:nvSpPr>
        <p:spPr/>
        <p:txBody>
          <a:bodyPr/>
          <a:lstStyle/>
          <a:p>
            <a:fld id="{0EABAD82-C341-4043-BB73-7F001CB1AA16}" type="slidenum">
              <a:rPr lang="en-US"/>
              <a:pPr/>
              <a:t>4</a:t>
            </a:fld>
            <a:endParaRPr lang="en-US"/>
          </a:p>
        </p:txBody>
      </p:sp>
      <p:sp>
        <p:nvSpPr>
          <p:cNvPr id="2388994" name="Rectangle 2"/>
          <p:cNvSpPr>
            <a:spLocks noGrp="1" noChangeArrowheads="1"/>
          </p:cNvSpPr>
          <p:nvPr>
            <p:ph type="title"/>
          </p:nvPr>
        </p:nvSpPr>
        <p:spPr>
          <a:xfrm>
            <a:off x="606425" y="412750"/>
            <a:ext cx="8372475" cy="661988"/>
          </a:xfrm>
        </p:spPr>
        <p:txBody>
          <a:bodyPr/>
          <a:lstStyle/>
          <a:p>
            <a:r>
              <a:rPr lang="fr-FR" dirty="0"/>
              <a:t>Tailles des plaques par CTP 8 poses :</a:t>
            </a:r>
          </a:p>
        </p:txBody>
      </p:sp>
      <p:graphicFrame>
        <p:nvGraphicFramePr>
          <p:cNvPr id="2389033" name="Group 41"/>
          <p:cNvGraphicFramePr>
            <a:graphicFrameLocks noGrp="1"/>
          </p:cNvGraphicFramePr>
          <p:nvPr>
            <p:ph idx="1"/>
          </p:nvPr>
        </p:nvGraphicFramePr>
        <p:xfrm>
          <a:off x="457200" y="2009775"/>
          <a:ext cx="8356600" cy="1295527"/>
        </p:xfrm>
        <a:graphic>
          <a:graphicData uri="http://schemas.openxmlformats.org/drawingml/2006/table">
            <a:tbl>
              <a:tblPr/>
              <a:tblGrid>
                <a:gridCol w="1739900"/>
                <a:gridCol w="1673225"/>
                <a:gridCol w="1749425"/>
                <a:gridCol w="1549400"/>
                <a:gridCol w="1644650"/>
              </a:tblGrid>
              <a:tr h="469900">
                <a:tc>
                  <a:txBody>
                    <a:bodyPr/>
                    <a:lstStyle/>
                    <a:p>
                      <a:pPr marL="0" marR="0" lvl="0" indent="0" algn="l" defTabSz="914400" rtl="0" eaLnBrk="1" fontAlgn="base" latinLnBrk="0" hangingPunct="1">
                        <a:lnSpc>
                          <a:spcPct val="80000"/>
                        </a:lnSpc>
                        <a:spcBef>
                          <a:spcPct val="0"/>
                        </a:spcBef>
                        <a:spcAft>
                          <a:spcPct val="0"/>
                        </a:spcAft>
                        <a:buClrTx/>
                        <a:buSzPct val="110000"/>
                        <a:buFontTx/>
                        <a:buNone/>
                        <a:tabLst/>
                      </a:pPr>
                      <a:endParaRPr kumimoji="0" lang="fr-FR" sz="3600" b="1"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80000"/>
                        </a:lnSpc>
                        <a:spcBef>
                          <a:spcPct val="0"/>
                        </a:spcBef>
                        <a:spcAft>
                          <a:spcPct val="0"/>
                        </a:spcAft>
                        <a:buClrTx/>
                        <a:buSzPct val="110000"/>
                        <a:buFontTx/>
                        <a:buNone/>
                        <a:tabLst/>
                      </a:pPr>
                      <a:r>
                        <a:rPr kumimoji="0" lang="fr-FR" sz="1200" b="0" i="0" u="none" strike="noStrike" cap="none" normalizeH="0" baseline="0" dirty="0" smtClean="0">
                          <a:ln>
                            <a:noFill/>
                          </a:ln>
                          <a:solidFill>
                            <a:srgbClr val="000000"/>
                          </a:solidFill>
                          <a:effectLst/>
                          <a:latin typeface="Arial" charset="0"/>
                          <a:cs typeface="Times New Roman" pitchFamily="18" charset="0"/>
                        </a:rPr>
                        <a:t>Format maxi sur la laize</a:t>
                      </a:r>
                      <a:endParaRPr kumimoji="0" lang="fr-FR" sz="32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l" defTabSz="914400" rtl="0" eaLnBrk="1" fontAlgn="base" latinLnBrk="0" hangingPunct="1">
                        <a:lnSpc>
                          <a:spcPct val="80000"/>
                        </a:lnSpc>
                        <a:spcBef>
                          <a:spcPct val="0"/>
                        </a:spcBef>
                        <a:spcAft>
                          <a:spcPct val="0"/>
                        </a:spcAft>
                        <a:buClrTx/>
                        <a:buSzPct val="110000"/>
                        <a:buFontTx/>
                        <a:buNone/>
                        <a:tabLst/>
                      </a:pPr>
                      <a:r>
                        <a:rPr kumimoji="0" lang="fr-FR" sz="1200" b="0" i="0" u="none" strike="noStrike" cap="none" normalizeH="0" baseline="0" dirty="0" smtClean="0">
                          <a:ln>
                            <a:noFill/>
                          </a:ln>
                          <a:solidFill>
                            <a:srgbClr val="000000"/>
                          </a:solidFill>
                          <a:effectLst/>
                          <a:latin typeface="Arial" charset="0"/>
                          <a:cs typeface="Times New Roman" pitchFamily="18" charset="0"/>
                        </a:rPr>
                        <a:t>Format maxi sur la circonférence</a:t>
                      </a:r>
                      <a:endParaRPr kumimoji="0" lang="fr-FR" sz="32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l" defTabSz="914400" rtl="0" eaLnBrk="1" fontAlgn="base" latinLnBrk="0" hangingPunct="1">
                        <a:lnSpc>
                          <a:spcPct val="80000"/>
                        </a:lnSpc>
                        <a:spcBef>
                          <a:spcPct val="0"/>
                        </a:spcBef>
                        <a:spcAft>
                          <a:spcPct val="0"/>
                        </a:spcAft>
                        <a:buClrTx/>
                        <a:buSzPct val="110000"/>
                        <a:buFontTx/>
                        <a:buNone/>
                        <a:tabLst/>
                      </a:pPr>
                      <a:r>
                        <a:rPr kumimoji="0" lang="fr-FR" sz="1200" b="0" i="0" u="none" strike="noStrike" cap="none" normalizeH="0" baseline="0" dirty="0" smtClean="0">
                          <a:ln>
                            <a:noFill/>
                          </a:ln>
                          <a:solidFill>
                            <a:srgbClr val="000000"/>
                          </a:solidFill>
                          <a:effectLst/>
                          <a:latin typeface="Arial" charset="0"/>
                          <a:cs typeface="Times New Roman" pitchFamily="18" charset="0"/>
                        </a:rPr>
                        <a:t>Format mini sur la laize</a:t>
                      </a:r>
                      <a:endParaRPr kumimoji="0" lang="fr-FR" sz="32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lvl="0" indent="0" algn="l" defTabSz="914400" rtl="0" eaLnBrk="1" fontAlgn="base" latinLnBrk="0" hangingPunct="1">
                        <a:lnSpc>
                          <a:spcPct val="80000"/>
                        </a:lnSpc>
                        <a:spcBef>
                          <a:spcPct val="0"/>
                        </a:spcBef>
                        <a:spcAft>
                          <a:spcPct val="0"/>
                        </a:spcAft>
                        <a:buClrTx/>
                        <a:buSzPct val="110000"/>
                        <a:buFontTx/>
                        <a:buNone/>
                        <a:tabLst/>
                      </a:pPr>
                      <a:r>
                        <a:rPr kumimoji="0" lang="fr-FR" sz="1200" b="0" i="0" u="none" strike="noStrike" cap="none" normalizeH="0" baseline="0" dirty="0" smtClean="0">
                          <a:ln>
                            <a:noFill/>
                          </a:ln>
                          <a:solidFill>
                            <a:srgbClr val="000000"/>
                          </a:solidFill>
                          <a:effectLst/>
                          <a:latin typeface="Arial" charset="0"/>
                          <a:cs typeface="Times New Roman" pitchFamily="18" charset="0"/>
                        </a:rPr>
                        <a:t>Format mini sur la circonférence</a:t>
                      </a:r>
                      <a:endParaRPr kumimoji="0" lang="fr-FR" sz="32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65175">
                <a:tc>
                  <a:txBody>
                    <a:bodyPr/>
                    <a:lstStyle/>
                    <a:p>
                      <a:pPr marL="0" marR="0" lvl="0" indent="0" algn="ctr" defTabSz="914400" rtl="0" eaLnBrk="1" fontAlgn="base" latinLnBrk="0" hangingPunct="1">
                        <a:lnSpc>
                          <a:spcPct val="80000"/>
                        </a:lnSpc>
                        <a:spcBef>
                          <a:spcPct val="0"/>
                        </a:spcBef>
                        <a:spcAft>
                          <a:spcPct val="0"/>
                        </a:spcAft>
                        <a:buClrTx/>
                        <a:buSzPct val="110000"/>
                        <a:buFontTx/>
                        <a:buNone/>
                        <a:tabLst/>
                      </a:pPr>
                      <a:r>
                        <a:rPr kumimoji="0" lang="fr-FR" sz="1400" b="1" i="0" u="none" strike="noStrike" cap="none" normalizeH="0" baseline="0" dirty="0" smtClean="0">
                          <a:ln>
                            <a:noFill/>
                          </a:ln>
                          <a:solidFill>
                            <a:srgbClr val="000000"/>
                          </a:solidFill>
                          <a:effectLst/>
                          <a:latin typeface="Arial" charset="0"/>
                          <a:cs typeface="Times New Roman" pitchFamily="18" charset="0"/>
                        </a:rPr>
                        <a:t>Magnus 800 Q</a:t>
                      </a:r>
                      <a:endParaRPr kumimoji="0" lang="fr-FR" sz="36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Pct val="110000"/>
                        <a:buFontTx/>
                        <a:buNone/>
                        <a:tabLst/>
                      </a:pPr>
                      <a:r>
                        <a:rPr kumimoji="0" lang="fr-FR" sz="1400" b="0" i="0" u="none" strike="noStrike" cap="none" normalizeH="0" baseline="0" dirty="0" smtClean="0">
                          <a:ln>
                            <a:noFill/>
                          </a:ln>
                          <a:solidFill>
                            <a:srgbClr val="000000"/>
                          </a:solidFill>
                          <a:effectLst/>
                          <a:latin typeface="Arial" charset="0"/>
                          <a:cs typeface="Times New Roman" pitchFamily="18" charset="0"/>
                        </a:rPr>
                        <a:t>1162mm </a:t>
                      </a:r>
                      <a:endParaRPr kumimoji="0" lang="fr-FR" sz="36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Pct val="110000"/>
                        <a:buFontTx/>
                        <a:buNone/>
                        <a:tabLst/>
                      </a:pPr>
                      <a:r>
                        <a:rPr kumimoji="0" lang="fr-FR" sz="1400" b="0" i="0" u="none" strike="noStrike" cap="none" normalizeH="0" baseline="0" dirty="0" smtClean="0">
                          <a:ln>
                            <a:noFill/>
                          </a:ln>
                          <a:solidFill>
                            <a:srgbClr val="000000"/>
                          </a:solidFill>
                          <a:effectLst/>
                          <a:latin typeface="Arial" charset="0"/>
                          <a:cs typeface="Times New Roman" pitchFamily="18" charset="0"/>
                        </a:rPr>
                        <a:t>950mm </a:t>
                      </a:r>
                      <a:endParaRPr kumimoji="0" lang="fr-FR" sz="36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Pct val="110000"/>
                        <a:buFontTx/>
                        <a:buNone/>
                        <a:tabLst/>
                      </a:pPr>
                      <a:r>
                        <a:rPr kumimoji="0" lang="fr-FR" sz="1400" b="0" i="0" u="none" strike="noStrike" cap="none" normalizeH="0" baseline="0" dirty="0" smtClean="0">
                          <a:ln>
                            <a:noFill/>
                          </a:ln>
                          <a:solidFill>
                            <a:srgbClr val="000000"/>
                          </a:solidFill>
                          <a:effectLst/>
                          <a:latin typeface="Arial" charset="0"/>
                          <a:cs typeface="Times New Roman" pitchFamily="18" charset="0"/>
                        </a:rPr>
                        <a:t>381 mm </a:t>
                      </a:r>
                      <a:endParaRPr kumimoji="0" lang="fr-FR" sz="36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Pct val="110000"/>
                        <a:buFontTx/>
                        <a:buNone/>
                        <a:tabLst/>
                      </a:pPr>
                      <a:r>
                        <a:rPr kumimoji="0" lang="fr-FR" sz="1400" b="0" i="0" u="none" strike="noStrike" cap="none" normalizeH="0" baseline="0" dirty="0" smtClean="0">
                          <a:ln>
                            <a:noFill/>
                          </a:ln>
                          <a:solidFill>
                            <a:srgbClr val="000000"/>
                          </a:solidFill>
                          <a:effectLst/>
                          <a:latin typeface="Arial" charset="0"/>
                          <a:cs typeface="Times New Roman" pitchFamily="18" charset="0"/>
                        </a:rPr>
                        <a:t>330 mm </a:t>
                      </a:r>
                      <a:endParaRPr kumimoji="0" lang="fr-FR" sz="3600" b="0" i="0" u="none" strike="noStrike" cap="none" normalizeH="0" baseline="0" dirty="0" smtClean="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6" name="Rectangle 2"/>
          <p:cNvSpPr txBox="1">
            <a:spLocks noChangeArrowheads="1"/>
          </p:cNvSpPr>
          <p:nvPr/>
        </p:nvSpPr>
        <p:spPr bwMode="auto">
          <a:xfrm>
            <a:off x="771525" y="4329628"/>
            <a:ext cx="8372475" cy="6619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85000"/>
              </a:lnSpc>
              <a:spcBef>
                <a:spcPct val="15000"/>
              </a:spcBef>
              <a:spcAft>
                <a:spcPct val="0"/>
              </a:spcAft>
              <a:buClrTx/>
              <a:buSzTx/>
              <a:buFontTx/>
              <a:buNone/>
              <a:tabLst/>
              <a:defRPr/>
            </a:pPr>
            <a:r>
              <a:rPr kumimoji="0" lang="fr-FR" sz="3200" b="0" i="0" u="none" strike="noStrike" kern="0" cap="none" spc="0" normalizeH="0" baseline="0" noProof="0" dirty="0" smtClean="0">
                <a:ln>
                  <a:noFill/>
                </a:ln>
                <a:solidFill>
                  <a:srgbClr val="5F5F5F"/>
                </a:solidFill>
                <a:effectLst/>
                <a:uLnTx/>
                <a:uFillTx/>
                <a:latin typeface="+mj-lt"/>
                <a:ea typeface="+mj-ea"/>
                <a:cs typeface="+mj-cs"/>
              </a:rPr>
              <a:t>Prise de pinces:</a:t>
            </a:r>
          </a:p>
          <a:p>
            <a:pPr marL="0" marR="0" lvl="0" indent="0" algn="l" defTabSz="914400" rtl="0" eaLnBrk="1" fontAlgn="base" latinLnBrk="0" hangingPunct="1">
              <a:lnSpc>
                <a:spcPct val="85000"/>
              </a:lnSpc>
              <a:spcBef>
                <a:spcPct val="15000"/>
              </a:spcBef>
              <a:spcAft>
                <a:spcPct val="0"/>
              </a:spcAft>
              <a:buClrTx/>
              <a:buSzTx/>
              <a:buFontTx/>
              <a:buNone/>
              <a:tabLst/>
              <a:defRPr/>
            </a:pPr>
            <a:r>
              <a:rPr lang="fr-FR" sz="3200" kern="0" dirty="0" smtClean="0">
                <a:solidFill>
                  <a:srgbClr val="5F5F5F"/>
                </a:solidFill>
                <a:latin typeface="+mj-lt"/>
                <a:ea typeface="+mj-ea"/>
                <a:cs typeface="+mj-cs"/>
              </a:rPr>
              <a:t>	</a:t>
            </a:r>
            <a:r>
              <a:rPr lang="fr-FR" sz="1400" kern="0" dirty="0" smtClean="0">
                <a:solidFill>
                  <a:srgbClr val="5F5F5F"/>
                </a:solidFill>
                <a:latin typeface="+mj-lt"/>
                <a:ea typeface="+mj-ea"/>
                <a:cs typeface="+mj-cs"/>
              </a:rPr>
              <a:t>- 6mm en tête et pied</a:t>
            </a:r>
          </a:p>
          <a:p>
            <a:pPr marL="0" marR="0" lvl="0" indent="0" algn="l" defTabSz="914400" rtl="0" eaLnBrk="1" fontAlgn="base" latinLnBrk="0" hangingPunct="1">
              <a:lnSpc>
                <a:spcPct val="85000"/>
              </a:lnSpc>
              <a:spcBef>
                <a:spcPct val="15000"/>
              </a:spcBef>
              <a:spcAft>
                <a:spcPct val="0"/>
              </a:spcAft>
              <a:buClrTx/>
              <a:buSzTx/>
              <a:buFontTx/>
              <a:buNone/>
              <a:tabLst/>
              <a:defRPr/>
            </a:pPr>
            <a:r>
              <a:rPr kumimoji="0" lang="fr-FR" sz="1400" b="0" i="0" u="none" strike="noStrike" kern="0" cap="none" spc="0" normalizeH="0" baseline="0" noProof="0" dirty="0" smtClean="0">
                <a:ln>
                  <a:noFill/>
                </a:ln>
                <a:solidFill>
                  <a:srgbClr val="5F5F5F"/>
                </a:solidFill>
                <a:effectLst/>
                <a:uLnTx/>
                <a:uFillTx/>
                <a:latin typeface="+mj-lt"/>
                <a:ea typeface="+mj-ea"/>
                <a:cs typeface="+mj-cs"/>
              </a:rPr>
              <a:t>	- 5 mm au minimum</a:t>
            </a:r>
            <a:endParaRPr kumimoji="0" lang="fr-FR" sz="1400" b="0" i="0" u="none" strike="noStrike" kern="0" cap="none" spc="0" normalizeH="0" baseline="0" noProof="0" dirty="0">
              <a:ln>
                <a:noFill/>
              </a:ln>
              <a:solidFill>
                <a:srgbClr val="5F5F5F"/>
              </a:solidFill>
              <a:effectLst/>
              <a:uLnTx/>
              <a:uFillTx/>
              <a:latin typeface="+mj-lt"/>
              <a:ea typeface="+mj-ea"/>
              <a:cs typeface="+mj-cs"/>
            </a:endParaRPr>
          </a:p>
        </p:txBody>
      </p:sp>
    </p:spTree>
  </p:cSld>
  <p:clrMapOvr>
    <a:masterClrMapping/>
  </p:clrMapOvr>
  <p:transition spd="med" advClick="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e la date 3"/>
          <p:cNvSpPr>
            <a:spLocks noGrp="1"/>
          </p:cNvSpPr>
          <p:nvPr>
            <p:ph type="dt" sz="half" idx="10"/>
          </p:nvPr>
        </p:nvSpPr>
        <p:spPr/>
        <p:txBody>
          <a:bodyPr/>
          <a:lstStyle/>
          <a:p>
            <a:fld id="{80CC4C55-7F25-4453-A46C-E41A75B0EB24}" type="datetime8">
              <a:rPr lang="en-US"/>
              <a:pPr/>
              <a:t>7/3/2013 6:06 PM</a:t>
            </a:fld>
            <a:endParaRPr lang="en-US"/>
          </a:p>
        </p:txBody>
      </p:sp>
      <p:sp>
        <p:nvSpPr>
          <p:cNvPr id="23" name="Espace réservé du numéro de diapositive 5"/>
          <p:cNvSpPr>
            <a:spLocks noGrp="1"/>
          </p:cNvSpPr>
          <p:nvPr>
            <p:ph type="sldNum" sz="quarter" idx="12"/>
          </p:nvPr>
        </p:nvSpPr>
        <p:spPr/>
        <p:txBody>
          <a:bodyPr/>
          <a:lstStyle/>
          <a:p>
            <a:fld id="{04F7DBBF-8F7A-4F40-B51F-C2FAA455C58A}" type="slidenum">
              <a:rPr lang="en-US"/>
              <a:pPr/>
              <a:t>5</a:t>
            </a:fld>
            <a:endParaRPr lang="en-US"/>
          </a:p>
        </p:txBody>
      </p:sp>
      <p:sp>
        <p:nvSpPr>
          <p:cNvPr id="2348034" name="Rectangle 2"/>
          <p:cNvSpPr>
            <a:spLocks noGrp="1" noChangeArrowheads="1"/>
          </p:cNvSpPr>
          <p:nvPr>
            <p:ph type="body" idx="1"/>
          </p:nvPr>
        </p:nvSpPr>
        <p:spPr>
          <a:xfrm>
            <a:off x="511175" y="903288"/>
            <a:ext cx="8124825" cy="4700587"/>
          </a:xfrm>
        </p:spPr>
        <p:txBody>
          <a:bodyPr/>
          <a:lstStyle/>
          <a:p>
            <a:pPr lvl="1">
              <a:lnSpc>
                <a:spcPct val="90000"/>
              </a:lnSpc>
              <a:buFont typeface="Wingdings" pitchFamily="2" charset="2"/>
              <a:buNone/>
            </a:pPr>
            <a:r>
              <a:rPr lang="fr-FR" sz="1400"/>
              <a:t>Technologie: Thermal 830nm </a:t>
            </a:r>
          </a:p>
          <a:p>
            <a:pPr lvl="2">
              <a:lnSpc>
                <a:spcPct val="90000"/>
              </a:lnSpc>
            </a:pPr>
            <a:r>
              <a:rPr lang="fr-FR" sz="1400" i="1" u="sng"/>
              <a:t>technologie Quantum</a:t>
            </a:r>
            <a:r>
              <a:rPr lang="fr-FR" sz="1400"/>
              <a:t> :</a:t>
            </a:r>
          </a:p>
          <a:p>
            <a:pPr lvl="3">
              <a:lnSpc>
                <a:spcPct val="90000"/>
              </a:lnSpc>
            </a:pPr>
            <a:r>
              <a:rPr lang="fr-FR" sz="1400"/>
              <a:t>Spécificité Kodak: 10,000 dpi </a:t>
            </a:r>
            <a:r>
              <a:rPr lang="fr-FR" sz="1400" b="1"/>
              <a:t>SQUAREspot</a:t>
            </a:r>
            <a:r>
              <a:rPr lang="fr-FR" sz="1400"/>
              <a:t> thermique.</a:t>
            </a:r>
          </a:p>
          <a:p>
            <a:pPr lvl="4">
              <a:lnSpc>
                <a:spcPct val="90000"/>
              </a:lnSpc>
            </a:pPr>
            <a:r>
              <a:rPr lang="fr-FR" sz="1400"/>
              <a:t>224 lasers adressables individuellement.</a:t>
            </a:r>
          </a:p>
          <a:p>
            <a:pPr lvl="4">
              <a:lnSpc>
                <a:spcPct val="90000"/>
              </a:lnSpc>
            </a:pPr>
            <a:r>
              <a:rPr lang="fr-FR" sz="1400"/>
              <a:t>Si un émetteur est en erreur un autre compense pour garantir la même productivité. </a:t>
            </a:r>
          </a:p>
          <a:p>
            <a:pPr lvl="4">
              <a:lnSpc>
                <a:spcPct val="90000"/>
              </a:lnSpc>
            </a:pPr>
            <a:r>
              <a:rPr lang="fr-FR" sz="1400"/>
              <a:t>Autofocus Dynamique.</a:t>
            </a:r>
          </a:p>
          <a:p>
            <a:pPr lvl="4">
              <a:lnSpc>
                <a:spcPct val="90000"/>
              </a:lnSpc>
            </a:pPr>
            <a:r>
              <a:rPr lang="fr-FR" sz="1400"/>
              <a:t>Compensation thermique.</a:t>
            </a:r>
          </a:p>
          <a:p>
            <a:pPr lvl="4">
              <a:lnSpc>
                <a:spcPct val="90000"/>
              </a:lnSpc>
            </a:pPr>
            <a:r>
              <a:rPr lang="fr-FR" sz="1400"/>
              <a:t>Résolution: 47.2 et 94.4dpmm (1200 and 2400dpi) ou 50 et 100dpmm (1270 et 2540dpi)</a:t>
            </a:r>
          </a:p>
          <a:p>
            <a:pPr lvl="1">
              <a:lnSpc>
                <a:spcPct val="90000"/>
              </a:lnSpc>
              <a:buFont typeface="Wingdings" pitchFamily="2" charset="2"/>
              <a:buNone/>
            </a:pPr>
            <a:endParaRPr lang="fr-FR" sz="1400"/>
          </a:p>
          <a:p>
            <a:pPr lvl="1">
              <a:lnSpc>
                <a:spcPct val="90000"/>
              </a:lnSpc>
              <a:buFont typeface="Wingdings" pitchFamily="2" charset="2"/>
              <a:buNone/>
            </a:pPr>
            <a:r>
              <a:rPr lang="fr-FR" sz="1400"/>
              <a:t>Haute qualité du point laser</a:t>
            </a:r>
          </a:p>
          <a:p>
            <a:pPr lvl="2">
              <a:lnSpc>
                <a:spcPct val="90000"/>
              </a:lnSpc>
            </a:pPr>
            <a:r>
              <a:rPr lang="fr-FR" sz="1400"/>
              <a:t>Qualifié pour du 450 lpi AM </a:t>
            </a:r>
          </a:p>
          <a:p>
            <a:pPr lvl="2">
              <a:lnSpc>
                <a:spcPct val="90000"/>
              </a:lnSpc>
            </a:pPr>
            <a:r>
              <a:rPr lang="fr-FR" sz="1400"/>
              <a:t>Qualifié pour la Staccato 20 comme standard avec en option la Staccato 10 microns</a:t>
            </a:r>
          </a:p>
          <a:p>
            <a:pPr lvl="2">
              <a:lnSpc>
                <a:spcPct val="90000"/>
              </a:lnSpc>
            </a:pPr>
            <a:r>
              <a:rPr lang="fr-FR" sz="1400"/>
              <a:t>Supports : Toutes les plaques thermiques du marché.</a:t>
            </a:r>
          </a:p>
          <a:p>
            <a:pPr lvl="1">
              <a:lnSpc>
                <a:spcPct val="90000"/>
              </a:lnSpc>
              <a:buFont typeface="Wingdings" pitchFamily="2" charset="2"/>
              <a:buNone/>
            </a:pPr>
            <a:endParaRPr lang="fr-FR" sz="1400"/>
          </a:p>
          <a:p>
            <a:pPr>
              <a:lnSpc>
                <a:spcPct val="90000"/>
              </a:lnSpc>
            </a:pPr>
            <a:endParaRPr lang="fr-FR" sz="1400"/>
          </a:p>
        </p:txBody>
      </p:sp>
      <p:sp>
        <p:nvSpPr>
          <p:cNvPr id="2348035" name="Rectangle 3"/>
          <p:cNvSpPr>
            <a:spLocks noGrp="1" noChangeArrowheads="1"/>
          </p:cNvSpPr>
          <p:nvPr>
            <p:ph type="title"/>
          </p:nvPr>
        </p:nvSpPr>
        <p:spPr>
          <a:xfrm>
            <a:off x="619125" y="188913"/>
            <a:ext cx="8382000" cy="533400"/>
          </a:xfrm>
          <a:noFill/>
          <a:ln/>
        </p:spPr>
        <p:txBody>
          <a:bodyPr lIns="0" tIns="0" rIns="0" bIns="0"/>
          <a:lstStyle/>
          <a:p>
            <a:r>
              <a:rPr lang="fr-FR"/>
              <a:t>Magnus 800 Quantum: SQUAREspot Imaging</a:t>
            </a:r>
          </a:p>
        </p:txBody>
      </p:sp>
      <p:pic>
        <p:nvPicPr>
          <p:cNvPr id="2348036" name="Picture 4"/>
          <p:cNvPicPr>
            <a:picLocks noChangeAspect="1" noChangeArrowheads="1"/>
          </p:cNvPicPr>
          <p:nvPr/>
        </p:nvPicPr>
        <p:blipFill>
          <a:blip r:embed="rId3" cstate="print"/>
          <a:srcRect/>
          <a:stretch>
            <a:fillRect/>
          </a:stretch>
        </p:blipFill>
        <p:spPr bwMode="auto">
          <a:xfrm>
            <a:off x="0" y="5105400"/>
            <a:ext cx="2251075" cy="1752600"/>
          </a:xfrm>
          <a:prstGeom prst="rect">
            <a:avLst/>
          </a:prstGeom>
          <a:noFill/>
          <a:ln w="9525">
            <a:noFill/>
            <a:miter lim="800000"/>
            <a:headEnd/>
            <a:tailEnd/>
          </a:ln>
          <a:effectLst/>
        </p:spPr>
      </p:pic>
      <p:grpSp>
        <p:nvGrpSpPr>
          <p:cNvPr id="2348037" name="Group 5"/>
          <p:cNvGrpSpPr>
            <a:grpSpLocks/>
          </p:cNvGrpSpPr>
          <p:nvPr/>
        </p:nvGrpSpPr>
        <p:grpSpPr bwMode="auto">
          <a:xfrm>
            <a:off x="2700338" y="5424488"/>
            <a:ext cx="1895475" cy="996950"/>
            <a:chOff x="577" y="1111"/>
            <a:chExt cx="2283" cy="1300"/>
          </a:xfrm>
        </p:grpSpPr>
        <p:grpSp>
          <p:nvGrpSpPr>
            <p:cNvPr id="2348038" name="Group 6"/>
            <p:cNvGrpSpPr>
              <a:grpSpLocks/>
            </p:cNvGrpSpPr>
            <p:nvPr/>
          </p:nvGrpSpPr>
          <p:grpSpPr bwMode="auto">
            <a:xfrm>
              <a:off x="656" y="1111"/>
              <a:ext cx="1560" cy="547"/>
              <a:chOff x="1181" y="2621"/>
              <a:chExt cx="1843" cy="667"/>
            </a:xfrm>
          </p:grpSpPr>
          <p:sp>
            <p:nvSpPr>
              <p:cNvPr id="2348039" name="Freeform 7"/>
              <p:cNvSpPr>
                <a:spLocks/>
              </p:cNvSpPr>
              <p:nvPr/>
            </p:nvSpPr>
            <p:spPr bwMode="auto">
              <a:xfrm>
                <a:off x="2236" y="2621"/>
                <a:ext cx="674" cy="667"/>
              </a:xfrm>
              <a:custGeom>
                <a:avLst/>
                <a:gdLst/>
                <a:ahLst/>
                <a:cxnLst>
                  <a:cxn ang="0">
                    <a:pos x="0" y="0"/>
                  </a:cxn>
                  <a:cxn ang="0">
                    <a:pos x="0" y="666"/>
                  </a:cxn>
                  <a:cxn ang="0">
                    <a:pos x="673" y="666"/>
                  </a:cxn>
                  <a:cxn ang="0">
                    <a:pos x="673" y="0"/>
                  </a:cxn>
                  <a:cxn ang="0">
                    <a:pos x="0" y="0"/>
                  </a:cxn>
                </a:cxnLst>
                <a:rect l="0" t="0" r="r" b="b"/>
                <a:pathLst>
                  <a:path w="674" h="667">
                    <a:moveTo>
                      <a:pt x="0" y="0"/>
                    </a:moveTo>
                    <a:lnTo>
                      <a:pt x="0" y="666"/>
                    </a:lnTo>
                    <a:lnTo>
                      <a:pt x="673" y="666"/>
                    </a:lnTo>
                    <a:lnTo>
                      <a:pt x="673" y="0"/>
                    </a:lnTo>
                    <a:lnTo>
                      <a:pt x="0" y="0"/>
                    </a:lnTo>
                  </a:path>
                </a:pathLst>
              </a:custGeom>
              <a:solidFill>
                <a:srgbClr val="FC0714"/>
              </a:solidFill>
              <a:ln w="9525" cap="rnd">
                <a:noFill/>
                <a:round/>
                <a:headEnd type="none" w="sm" len="sm"/>
                <a:tailEnd type="none" w="sm" len="sm"/>
              </a:ln>
              <a:effectLst/>
            </p:spPr>
            <p:txBody>
              <a:bodyPr/>
              <a:lstStyle/>
              <a:p>
                <a:endParaRPr lang="en-US"/>
              </a:p>
            </p:txBody>
          </p:sp>
          <p:sp>
            <p:nvSpPr>
              <p:cNvPr id="2348040" name="Freeform 8"/>
              <p:cNvSpPr>
                <a:spLocks/>
              </p:cNvSpPr>
              <p:nvPr/>
            </p:nvSpPr>
            <p:spPr bwMode="auto">
              <a:xfrm>
                <a:off x="2266" y="3015"/>
                <a:ext cx="141" cy="176"/>
              </a:xfrm>
              <a:custGeom>
                <a:avLst/>
                <a:gdLst/>
                <a:ahLst/>
                <a:cxnLst>
                  <a:cxn ang="0">
                    <a:pos x="113" y="41"/>
                  </a:cxn>
                  <a:cxn ang="0">
                    <a:pos x="101" y="36"/>
                  </a:cxn>
                  <a:cxn ang="0">
                    <a:pos x="92" y="34"/>
                  </a:cxn>
                  <a:cxn ang="0">
                    <a:pos x="82" y="32"/>
                  </a:cxn>
                  <a:cxn ang="0">
                    <a:pos x="68" y="34"/>
                  </a:cxn>
                  <a:cxn ang="0">
                    <a:pos x="57" y="42"/>
                  </a:cxn>
                  <a:cxn ang="0">
                    <a:pos x="57" y="53"/>
                  </a:cxn>
                  <a:cxn ang="0">
                    <a:pos x="67" y="62"/>
                  </a:cxn>
                  <a:cxn ang="0">
                    <a:pos x="98" y="70"/>
                  </a:cxn>
                  <a:cxn ang="0">
                    <a:pos x="111" y="75"/>
                  </a:cxn>
                  <a:cxn ang="0">
                    <a:pos x="119" y="79"/>
                  </a:cxn>
                  <a:cxn ang="0">
                    <a:pos x="126" y="84"/>
                  </a:cxn>
                  <a:cxn ang="0">
                    <a:pos x="132" y="90"/>
                  </a:cxn>
                  <a:cxn ang="0">
                    <a:pos x="139" y="102"/>
                  </a:cxn>
                  <a:cxn ang="0">
                    <a:pos x="140" y="117"/>
                  </a:cxn>
                  <a:cxn ang="0">
                    <a:pos x="134" y="141"/>
                  </a:cxn>
                  <a:cxn ang="0">
                    <a:pos x="121" y="159"/>
                  </a:cxn>
                  <a:cxn ang="0">
                    <a:pos x="98" y="171"/>
                  </a:cxn>
                  <a:cxn ang="0">
                    <a:pos x="68" y="175"/>
                  </a:cxn>
                  <a:cxn ang="0">
                    <a:pos x="52" y="174"/>
                  </a:cxn>
                  <a:cxn ang="0">
                    <a:pos x="35" y="170"/>
                  </a:cxn>
                  <a:cxn ang="0">
                    <a:pos x="18" y="165"/>
                  </a:cxn>
                  <a:cxn ang="0">
                    <a:pos x="0" y="156"/>
                  </a:cxn>
                  <a:cxn ang="0">
                    <a:pos x="22" y="127"/>
                  </a:cxn>
                  <a:cxn ang="0">
                    <a:pos x="34" y="134"/>
                  </a:cxn>
                  <a:cxn ang="0">
                    <a:pos x="49" y="139"/>
                  </a:cxn>
                  <a:cxn ang="0">
                    <a:pos x="65" y="142"/>
                  </a:cxn>
                  <a:cxn ang="0">
                    <a:pos x="81" y="141"/>
                  </a:cxn>
                  <a:cxn ang="0">
                    <a:pos x="92" y="132"/>
                  </a:cxn>
                  <a:cxn ang="0">
                    <a:pos x="94" y="120"/>
                  </a:cxn>
                  <a:cxn ang="0">
                    <a:pos x="91" y="114"/>
                  </a:cxn>
                  <a:cxn ang="0">
                    <a:pos x="84" y="109"/>
                  </a:cxn>
                  <a:cxn ang="0">
                    <a:pos x="74" y="104"/>
                  </a:cxn>
                  <a:cxn ang="0">
                    <a:pos x="49" y="100"/>
                  </a:cxn>
                  <a:cxn ang="0">
                    <a:pos x="40" y="98"/>
                  </a:cxn>
                  <a:cxn ang="0">
                    <a:pos x="31" y="94"/>
                  </a:cxn>
                  <a:cxn ang="0">
                    <a:pos x="24" y="90"/>
                  </a:cxn>
                  <a:cxn ang="0">
                    <a:pos x="17" y="84"/>
                  </a:cxn>
                  <a:cxn ang="0">
                    <a:pos x="10" y="70"/>
                  </a:cxn>
                  <a:cxn ang="0">
                    <a:pos x="8" y="53"/>
                  </a:cxn>
                  <a:cxn ang="0">
                    <a:pos x="13" y="32"/>
                  </a:cxn>
                  <a:cxn ang="0">
                    <a:pos x="26" y="15"/>
                  </a:cxn>
                  <a:cxn ang="0">
                    <a:pos x="47" y="3"/>
                  </a:cxn>
                  <a:cxn ang="0">
                    <a:pos x="73" y="0"/>
                  </a:cxn>
                  <a:cxn ang="0">
                    <a:pos x="92" y="1"/>
                  </a:cxn>
                  <a:cxn ang="0">
                    <a:pos x="108" y="5"/>
                  </a:cxn>
                  <a:cxn ang="0">
                    <a:pos x="122" y="9"/>
                  </a:cxn>
                  <a:cxn ang="0">
                    <a:pos x="134" y="15"/>
                  </a:cxn>
                </a:cxnLst>
                <a:rect l="0" t="0" r="r" b="b"/>
                <a:pathLst>
                  <a:path w="141" h="176">
                    <a:moveTo>
                      <a:pt x="119" y="44"/>
                    </a:moveTo>
                    <a:lnTo>
                      <a:pt x="113" y="41"/>
                    </a:lnTo>
                    <a:lnTo>
                      <a:pt x="107" y="39"/>
                    </a:lnTo>
                    <a:lnTo>
                      <a:pt x="101" y="36"/>
                    </a:lnTo>
                    <a:lnTo>
                      <a:pt x="97" y="35"/>
                    </a:lnTo>
                    <a:lnTo>
                      <a:pt x="92" y="34"/>
                    </a:lnTo>
                    <a:lnTo>
                      <a:pt x="86" y="33"/>
                    </a:lnTo>
                    <a:lnTo>
                      <a:pt x="82" y="32"/>
                    </a:lnTo>
                    <a:lnTo>
                      <a:pt x="77" y="32"/>
                    </a:lnTo>
                    <a:lnTo>
                      <a:pt x="68" y="34"/>
                    </a:lnTo>
                    <a:lnTo>
                      <a:pt x="61" y="36"/>
                    </a:lnTo>
                    <a:lnTo>
                      <a:pt x="57" y="42"/>
                    </a:lnTo>
                    <a:lnTo>
                      <a:pt x="56" y="49"/>
                    </a:lnTo>
                    <a:lnTo>
                      <a:pt x="57" y="53"/>
                    </a:lnTo>
                    <a:lnTo>
                      <a:pt x="60" y="58"/>
                    </a:lnTo>
                    <a:lnTo>
                      <a:pt x="67" y="62"/>
                    </a:lnTo>
                    <a:lnTo>
                      <a:pt x="77" y="66"/>
                    </a:lnTo>
                    <a:lnTo>
                      <a:pt x="98" y="70"/>
                    </a:lnTo>
                    <a:lnTo>
                      <a:pt x="105" y="73"/>
                    </a:lnTo>
                    <a:lnTo>
                      <a:pt x="111" y="75"/>
                    </a:lnTo>
                    <a:lnTo>
                      <a:pt x="116" y="77"/>
                    </a:lnTo>
                    <a:lnTo>
                      <a:pt x="119" y="79"/>
                    </a:lnTo>
                    <a:lnTo>
                      <a:pt x="124" y="82"/>
                    </a:lnTo>
                    <a:lnTo>
                      <a:pt x="126" y="84"/>
                    </a:lnTo>
                    <a:lnTo>
                      <a:pt x="130" y="87"/>
                    </a:lnTo>
                    <a:lnTo>
                      <a:pt x="132" y="90"/>
                    </a:lnTo>
                    <a:lnTo>
                      <a:pt x="135" y="95"/>
                    </a:lnTo>
                    <a:lnTo>
                      <a:pt x="139" y="102"/>
                    </a:lnTo>
                    <a:lnTo>
                      <a:pt x="139" y="109"/>
                    </a:lnTo>
                    <a:lnTo>
                      <a:pt x="140" y="117"/>
                    </a:lnTo>
                    <a:lnTo>
                      <a:pt x="139" y="129"/>
                    </a:lnTo>
                    <a:lnTo>
                      <a:pt x="134" y="141"/>
                    </a:lnTo>
                    <a:lnTo>
                      <a:pt x="128" y="151"/>
                    </a:lnTo>
                    <a:lnTo>
                      <a:pt x="121" y="159"/>
                    </a:lnTo>
                    <a:lnTo>
                      <a:pt x="109" y="166"/>
                    </a:lnTo>
                    <a:lnTo>
                      <a:pt x="98" y="171"/>
                    </a:lnTo>
                    <a:lnTo>
                      <a:pt x="84" y="175"/>
                    </a:lnTo>
                    <a:lnTo>
                      <a:pt x="68" y="175"/>
                    </a:lnTo>
                    <a:lnTo>
                      <a:pt x="60" y="175"/>
                    </a:lnTo>
                    <a:lnTo>
                      <a:pt x="52" y="174"/>
                    </a:lnTo>
                    <a:lnTo>
                      <a:pt x="44" y="173"/>
                    </a:lnTo>
                    <a:lnTo>
                      <a:pt x="35" y="170"/>
                    </a:lnTo>
                    <a:lnTo>
                      <a:pt x="27" y="168"/>
                    </a:lnTo>
                    <a:lnTo>
                      <a:pt x="18" y="165"/>
                    </a:lnTo>
                    <a:lnTo>
                      <a:pt x="9" y="160"/>
                    </a:lnTo>
                    <a:lnTo>
                      <a:pt x="0" y="156"/>
                    </a:lnTo>
                    <a:lnTo>
                      <a:pt x="16" y="124"/>
                    </a:lnTo>
                    <a:lnTo>
                      <a:pt x="22" y="127"/>
                    </a:lnTo>
                    <a:lnTo>
                      <a:pt x="27" y="131"/>
                    </a:lnTo>
                    <a:lnTo>
                      <a:pt x="34" y="134"/>
                    </a:lnTo>
                    <a:lnTo>
                      <a:pt x="42" y="136"/>
                    </a:lnTo>
                    <a:lnTo>
                      <a:pt x="49" y="139"/>
                    </a:lnTo>
                    <a:lnTo>
                      <a:pt x="57" y="141"/>
                    </a:lnTo>
                    <a:lnTo>
                      <a:pt x="65" y="142"/>
                    </a:lnTo>
                    <a:lnTo>
                      <a:pt x="72" y="143"/>
                    </a:lnTo>
                    <a:lnTo>
                      <a:pt x="81" y="141"/>
                    </a:lnTo>
                    <a:lnTo>
                      <a:pt x="88" y="137"/>
                    </a:lnTo>
                    <a:lnTo>
                      <a:pt x="92" y="132"/>
                    </a:lnTo>
                    <a:lnTo>
                      <a:pt x="94" y="124"/>
                    </a:lnTo>
                    <a:lnTo>
                      <a:pt x="94" y="120"/>
                    </a:lnTo>
                    <a:lnTo>
                      <a:pt x="92" y="117"/>
                    </a:lnTo>
                    <a:lnTo>
                      <a:pt x="91" y="114"/>
                    </a:lnTo>
                    <a:lnTo>
                      <a:pt x="88" y="111"/>
                    </a:lnTo>
                    <a:lnTo>
                      <a:pt x="84" y="109"/>
                    </a:lnTo>
                    <a:lnTo>
                      <a:pt x="80" y="107"/>
                    </a:lnTo>
                    <a:lnTo>
                      <a:pt x="74" y="104"/>
                    </a:lnTo>
                    <a:lnTo>
                      <a:pt x="68" y="103"/>
                    </a:lnTo>
                    <a:lnTo>
                      <a:pt x="49" y="100"/>
                    </a:lnTo>
                    <a:lnTo>
                      <a:pt x="44" y="100"/>
                    </a:lnTo>
                    <a:lnTo>
                      <a:pt x="40" y="98"/>
                    </a:lnTo>
                    <a:lnTo>
                      <a:pt x="35" y="97"/>
                    </a:lnTo>
                    <a:lnTo>
                      <a:pt x="31" y="94"/>
                    </a:lnTo>
                    <a:lnTo>
                      <a:pt x="27" y="92"/>
                    </a:lnTo>
                    <a:lnTo>
                      <a:pt x="24" y="90"/>
                    </a:lnTo>
                    <a:lnTo>
                      <a:pt x="19" y="86"/>
                    </a:lnTo>
                    <a:lnTo>
                      <a:pt x="17" y="84"/>
                    </a:lnTo>
                    <a:lnTo>
                      <a:pt x="14" y="77"/>
                    </a:lnTo>
                    <a:lnTo>
                      <a:pt x="10" y="70"/>
                    </a:lnTo>
                    <a:lnTo>
                      <a:pt x="9" y="62"/>
                    </a:lnTo>
                    <a:lnTo>
                      <a:pt x="8" y="53"/>
                    </a:lnTo>
                    <a:lnTo>
                      <a:pt x="9" y="42"/>
                    </a:lnTo>
                    <a:lnTo>
                      <a:pt x="13" y="32"/>
                    </a:lnTo>
                    <a:lnTo>
                      <a:pt x="18" y="22"/>
                    </a:lnTo>
                    <a:lnTo>
                      <a:pt x="26" y="15"/>
                    </a:lnTo>
                    <a:lnTo>
                      <a:pt x="35" y="8"/>
                    </a:lnTo>
                    <a:lnTo>
                      <a:pt x="47" y="3"/>
                    </a:lnTo>
                    <a:lnTo>
                      <a:pt x="59" y="0"/>
                    </a:lnTo>
                    <a:lnTo>
                      <a:pt x="73" y="0"/>
                    </a:lnTo>
                    <a:lnTo>
                      <a:pt x="83" y="0"/>
                    </a:lnTo>
                    <a:lnTo>
                      <a:pt x="92" y="1"/>
                    </a:lnTo>
                    <a:lnTo>
                      <a:pt x="100" y="2"/>
                    </a:lnTo>
                    <a:lnTo>
                      <a:pt x="108" y="5"/>
                    </a:lnTo>
                    <a:lnTo>
                      <a:pt x="115" y="7"/>
                    </a:lnTo>
                    <a:lnTo>
                      <a:pt x="122" y="9"/>
                    </a:lnTo>
                    <a:lnTo>
                      <a:pt x="127" y="11"/>
                    </a:lnTo>
                    <a:lnTo>
                      <a:pt x="134" y="15"/>
                    </a:lnTo>
                    <a:lnTo>
                      <a:pt x="119" y="44"/>
                    </a:lnTo>
                  </a:path>
                </a:pathLst>
              </a:custGeom>
              <a:solidFill>
                <a:srgbClr val="FFFFFC"/>
              </a:solidFill>
              <a:ln w="9525" cap="rnd">
                <a:noFill/>
                <a:round/>
                <a:headEnd type="none" w="sm" len="sm"/>
                <a:tailEnd type="none" w="sm" len="sm"/>
              </a:ln>
              <a:effectLst/>
            </p:spPr>
            <p:txBody>
              <a:bodyPr/>
              <a:lstStyle/>
              <a:p>
                <a:endParaRPr lang="en-US"/>
              </a:p>
            </p:txBody>
          </p:sp>
          <p:sp>
            <p:nvSpPr>
              <p:cNvPr id="2348041" name="Freeform 9"/>
              <p:cNvSpPr>
                <a:spLocks/>
              </p:cNvSpPr>
              <p:nvPr/>
            </p:nvSpPr>
            <p:spPr bwMode="auto">
              <a:xfrm>
                <a:off x="2431" y="3015"/>
                <a:ext cx="150" cy="243"/>
              </a:xfrm>
              <a:custGeom>
                <a:avLst/>
                <a:gdLst/>
                <a:ahLst/>
                <a:cxnLst>
                  <a:cxn ang="0">
                    <a:pos x="40" y="5"/>
                  </a:cxn>
                  <a:cxn ang="0">
                    <a:pos x="42" y="12"/>
                  </a:cxn>
                  <a:cxn ang="0">
                    <a:pos x="45" y="14"/>
                  </a:cxn>
                  <a:cxn ang="0">
                    <a:pos x="55" y="7"/>
                  </a:cxn>
                  <a:cxn ang="0">
                    <a:pos x="65" y="2"/>
                  </a:cxn>
                  <a:cxn ang="0">
                    <a:pos x="77" y="0"/>
                  </a:cxn>
                  <a:cxn ang="0">
                    <a:pos x="89" y="0"/>
                  </a:cxn>
                  <a:cxn ang="0">
                    <a:pos x="97" y="2"/>
                  </a:cxn>
                  <a:cxn ang="0">
                    <a:pos x="106" y="5"/>
                  </a:cxn>
                  <a:cxn ang="0">
                    <a:pos x="114" y="8"/>
                  </a:cxn>
                  <a:cxn ang="0">
                    <a:pos x="124" y="16"/>
                  </a:cxn>
                  <a:cxn ang="0">
                    <a:pos x="135" y="28"/>
                  </a:cxn>
                  <a:cxn ang="0">
                    <a:pos x="143" y="47"/>
                  </a:cxn>
                  <a:cxn ang="0">
                    <a:pos x="148" y="69"/>
                  </a:cxn>
                  <a:cxn ang="0">
                    <a:pos x="149" y="95"/>
                  </a:cxn>
                  <a:cxn ang="0">
                    <a:pos x="145" y="117"/>
                  </a:cxn>
                  <a:cxn ang="0">
                    <a:pos x="140" y="134"/>
                  </a:cxn>
                  <a:cxn ang="0">
                    <a:pos x="132" y="149"/>
                  </a:cxn>
                  <a:cxn ang="0">
                    <a:pos x="120" y="159"/>
                  </a:cxn>
                  <a:cxn ang="0">
                    <a:pos x="110" y="166"/>
                  </a:cxn>
                  <a:cxn ang="0">
                    <a:pos x="99" y="170"/>
                  </a:cxn>
                  <a:cxn ang="0">
                    <a:pos x="86" y="174"/>
                  </a:cxn>
                  <a:cxn ang="0">
                    <a:pos x="75" y="174"/>
                  </a:cxn>
                  <a:cxn ang="0">
                    <a:pos x="65" y="173"/>
                  </a:cxn>
                  <a:cxn ang="0">
                    <a:pos x="57" y="170"/>
                  </a:cxn>
                  <a:cxn ang="0">
                    <a:pos x="49" y="167"/>
                  </a:cxn>
                  <a:cxn ang="0">
                    <a:pos x="45" y="168"/>
                  </a:cxn>
                  <a:cxn ang="0">
                    <a:pos x="45" y="175"/>
                  </a:cxn>
                  <a:cxn ang="0">
                    <a:pos x="45" y="232"/>
                  </a:cxn>
                  <a:cxn ang="0">
                    <a:pos x="2" y="50"/>
                  </a:cxn>
                  <a:cxn ang="0">
                    <a:pos x="2" y="25"/>
                  </a:cxn>
                  <a:cxn ang="0">
                    <a:pos x="0" y="7"/>
                  </a:cxn>
                  <a:cxn ang="0">
                    <a:pos x="70" y="139"/>
                  </a:cxn>
                  <a:cxn ang="0">
                    <a:pos x="84" y="136"/>
                  </a:cxn>
                  <a:cxn ang="0">
                    <a:pos x="93" y="126"/>
                  </a:cxn>
                  <a:cxn ang="0">
                    <a:pos x="99" y="111"/>
                  </a:cxn>
                  <a:cxn ang="0">
                    <a:pos x="100" y="87"/>
                  </a:cxn>
                  <a:cxn ang="0">
                    <a:pos x="99" y="66"/>
                  </a:cxn>
                  <a:cxn ang="0">
                    <a:pos x="97" y="50"/>
                  </a:cxn>
                  <a:cxn ang="0">
                    <a:pos x="89" y="40"/>
                  </a:cxn>
                  <a:cxn ang="0">
                    <a:pos x="75" y="36"/>
                  </a:cxn>
                  <a:cxn ang="0">
                    <a:pos x="67" y="36"/>
                  </a:cxn>
                  <a:cxn ang="0">
                    <a:pos x="59" y="39"/>
                  </a:cxn>
                  <a:cxn ang="0">
                    <a:pos x="51" y="43"/>
                  </a:cxn>
                  <a:cxn ang="0">
                    <a:pos x="45" y="49"/>
                  </a:cxn>
                  <a:cxn ang="0">
                    <a:pos x="48" y="132"/>
                  </a:cxn>
                  <a:cxn ang="0">
                    <a:pos x="53" y="134"/>
                  </a:cxn>
                  <a:cxn ang="0">
                    <a:pos x="60" y="137"/>
                  </a:cxn>
                  <a:cxn ang="0">
                    <a:pos x="67" y="139"/>
                  </a:cxn>
                  <a:cxn ang="0">
                    <a:pos x="39" y="0"/>
                  </a:cxn>
                </a:cxnLst>
                <a:rect l="0" t="0" r="r" b="b"/>
                <a:pathLst>
                  <a:path w="150" h="243">
                    <a:moveTo>
                      <a:pt x="39" y="0"/>
                    </a:moveTo>
                    <a:lnTo>
                      <a:pt x="40" y="5"/>
                    </a:lnTo>
                    <a:lnTo>
                      <a:pt x="42" y="9"/>
                    </a:lnTo>
                    <a:lnTo>
                      <a:pt x="42" y="12"/>
                    </a:lnTo>
                    <a:lnTo>
                      <a:pt x="42" y="17"/>
                    </a:lnTo>
                    <a:lnTo>
                      <a:pt x="45" y="14"/>
                    </a:lnTo>
                    <a:lnTo>
                      <a:pt x="49" y="10"/>
                    </a:lnTo>
                    <a:lnTo>
                      <a:pt x="55" y="7"/>
                    </a:lnTo>
                    <a:lnTo>
                      <a:pt x="59" y="5"/>
                    </a:lnTo>
                    <a:lnTo>
                      <a:pt x="65" y="2"/>
                    </a:lnTo>
                    <a:lnTo>
                      <a:pt x="72" y="2"/>
                    </a:lnTo>
                    <a:lnTo>
                      <a:pt x="77" y="0"/>
                    </a:lnTo>
                    <a:lnTo>
                      <a:pt x="84" y="0"/>
                    </a:lnTo>
                    <a:lnTo>
                      <a:pt x="89" y="0"/>
                    </a:lnTo>
                    <a:lnTo>
                      <a:pt x="92" y="1"/>
                    </a:lnTo>
                    <a:lnTo>
                      <a:pt x="97" y="2"/>
                    </a:lnTo>
                    <a:lnTo>
                      <a:pt x="101" y="2"/>
                    </a:lnTo>
                    <a:lnTo>
                      <a:pt x="106" y="5"/>
                    </a:lnTo>
                    <a:lnTo>
                      <a:pt x="109" y="7"/>
                    </a:lnTo>
                    <a:lnTo>
                      <a:pt x="114" y="8"/>
                    </a:lnTo>
                    <a:lnTo>
                      <a:pt x="117" y="10"/>
                    </a:lnTo>
                    <a:lnTo>
                      <a:pt x="124" y="16"/>
                    </a:lnTo>
                    <a:lnTo>
                      <a:pt x="130" y="22"/>
                    </a:lnTo>
                    <a:lnTo>
                      <a:pt x="135" y="28"/>
                    </a:lnTo>
                    <a:lnTo>
                      <a:pt x="140" y="36"/>
                    </a:lnTo>
                    <a:lnTo>
                      <a:pt x="143" y="47"/>
                    </a:lnTo>
                    <a:lnTo>
                      <a:pt x="147" y="57"/>
                    </a:lnTo>
                    <a:lnTo>
                      <a:pt x="148" y="69"/>
                    </a:lnTo>
                    <a:lnTo>
                      <a:pt x="149" y="83"/>
                    </a:lnTo>
                    <a:lnTo>
                      <a:pt x="149" y="95"/>
                    </a:lnTo>
                    <a:lnTo>
                      <a:pt x="147" y="107"/>
                    </a:lnTo>
                    <a:lnTo>
                      <a:pt x="145" y="117"/>
                    </a:lnTo>
                    <a:lnTo>
                      <a:pt x="143" y="125"/>
                    </a:lnTo>
                    <a:lnTo>
                      <a:pt x="140" y="134"/>
                    </a:lnTo>
                    <a:lnTo>
                      <a:pt x="136" y="141"/>
                    </a:lnTo>
                    <a:lnTo>
                      <a:pt x="132" y="149"/>
                    </a:lnTo>
                    <a:lnTo>
                      <a:pt x="125" y="156"/>
                    </a:lnTo>
                    <a:lnTo>
                      <a:pt x="120" y="159"/>
                    </a:lnTo>
                    <a:lnTo>
                      <a:pt x="116" y="162"/>
                    </a:lnTo>
                    <a:lnTo>
                      <a:pt x="110" y="166"/>
                    </a:lnTo>
                    <a:lnTo>
                      <a:pt x="105" y="169"/>
                    </a:lnTo>
                    <a:lnTo>
                      <a:pt x="99" y="170"/>
                    </a:lnTo>
                    <a:lnTo>
                      <a:pt x="93" y="173"/>
                    </a:lnTo>
                    <a:lnTo>
                      <a:pt x="86" y="174"/>
                    </a:lnTo>
                    <a:lnTo>
                      <a:pt x="80" y="174"/>
                    </a:lnTo>
                    <a:lnTo>
                      <a:pt x="75" y="174"/>
                    </a:lnTo>
                    <a:lnTo>
                      <a:pt x="69" y="173"/>
                    </a:lnTo>
                    <a:lnTo>
                      <a:pt x="65" y="173"/>
                    </a:lnTo>
                    <a:lnTo>
                      <a:pt x="61" y="171"/>
                    </a:lnTo>
                    <a:lnTo>
                      <a:pt x="57" y="170"/>
                    </a:lnTo>
                    <a:lnTo>
                      <a:pt x="52" y="169"/>
                    </a:lnTo>
                    <a:lnTo>
                      <a:pt x="49" y="167"/>
                    </a:lnTo>
                    <a:lnTo>
                      <a:pt x="44" y="166"/>
                    </a:lnTo>
                    <a:lnTo>
                      <a:pt x="45" y="168"/>
                    </a:lnTo>
                    <a:lnTo>
                      <a:pt x="45" y="171"/>
                    </a:lnTo>
                    <a:lnTo>
                      <a:pt x="45" y="175"/>
                    </a:lnTo>
                    <a:lnTo>
                      <a:pt x="45" y="178"/>
                    </a:lnTo>
                    <a:lnTo>
                      <a:pt x="45" y="232"/>
                    </a:lnTo>
                    <a:lnTo>
                      <a:pt x="2" y="242"/>
                    </a:lnTo>
                    <a:lnTo>
                      <a:pt x="2" y="50"/>
                    </a:lnTo>
                    <a:lnTo>
                      <a:pt x="2" y="36"/>
                    </a:lnTo>
                    <a:lnTo>
                      <a:pt x="2" y="25"/>
                    </a:lnTo>
                    <a:lnTo>
                      <a:pt x="1" y="17"/>
                    </a:lnTo>
                    <a:lnTo>
                      <a:pt x="0" y="7"/>
                    </a:lnTo>
                    <a:lnTo>
                      <a:pt x="39" y="0"/>
                    </a:lnTo>
                    <a:lnTo>
                      <a:pt x="70" y="139"/>
                    </a:lnTo>
                    <a:lnTo>
                      <a:pt x="77" y="139"/>
                    </a:lnTo>
                    <a:lnTo>
                      <a:pt x="84" y="136"/>
                    </a:lnTo>
                    <a:lnTo>
                      <a:pt x="89" y="132"/>
                    </a:lnTo>
                    <a:lnTo>
                      <a:pt x="93" y="126"/>
                    </a:lnTo>
                    <a:lnTo>
                      <a:pt x="97" y="119"/>
                    </a:lnTo>
                    <a:lnTo>
                      <a:pt x="99" y="111"/>
                    </a:lnTo>
                    <a:lnTo>
                      <a:pt x="99" y="100"/>
                    </a:lnTo>
                    <a:lnTo>
                      <a:pt x="100" y="87"/>
                    </a:lnTo>
                    <a:lnTo>
                      <a:pt x="100" y="75"/>
                    </a:lnTo>
                    <a:lnTo>
                      <a:pt x="99" y="66"/>
                    </a:lnTo>
                    <a:lnTo>
                      <a:pt x="98" y="57"/>
                    </a:lnTo>
                    <a:lnTo>
                      <a:pt x="97" y="50"/>
                    </a:lnTo>
                    <a:lnTo>
                      <a:pt x="93" y="44"/>
                    </a:lnTo>
                    <a:lnTo>
                      <a:pt x="89" y="40"/>
                    </a:lnTo>
                    <a:lnTo>
                      <a:pt x="83" y="36"/>
                    </a:lnTo>
                    <a:lnTo>
                      <a:pt x="75" y="36"/>
                    </a:lnTo>
                    <a:lnTo>
                      <a:pt x="72" y="36"/>
                    </a:lnTo>
                    <a:lnTo>
                      <a:pt x="67" y="36"/>
                    </a:lnTo>
                    <a:lnTo>
                      <a:pt x="62" y="37"/>
                    </a:lnTo>
                    <a:lnTo>
                      <a:pt x="59" y="39"/>
                    </a:lnTo>
                    <a:lnTo>
                      <a:pt x="56" y="41"/>
                    </a:lnTo>
                    <a:lnTo>
                      <a:pt x="51" y="43"/>
                    </a:lnTo>
                    <a:lnTo>
                      <a:pt x="49" y="45"/>
                    </a:lnTo>
                    <a:lnTo>
                      <a:pt x="45" y="49"/>
                    </a:lnTo>
                    <a:lnTo>
                      <a:pt x="45" y="129"/>
                    </a:lnTo>
                    <a:lnTo>
                      <a:pt x="48" y="132"/>
                    </a:lnTo>
                    <a:lnTo>
                      <a:pt x="51" y="133"/>
                    </a:lnTo>
                    <a:lnTo>
                      <a:pt x="53" y="134"/>
                    </a:lnTo>
                    <a:lnTo>
                      <a:pt x="57" y="136"/>
                    </a:lnTo>
                    <a:lnTo>
                      <a:pt x="60" y="137"/>
                    </a:lnTo>
                    <a:lnTo>
                      <a:pt x="64" y="139"/>
                    </a:lnTo>
                    <a:lnTo>
                      <a:pt x="67" y="139"/>
                    </a:lnTo>
                    <a:lnTo>
                      <a:pt x="70" y="139"/>
                    </a:lnTo>
                    <a:lnTo>
                      <a:pt x="39" y="0"/>
                    </a:lnTo>
                  </a:path>
                </a:pathLst>
              </a:custGeom>
              <a:solidFill>
                <a:srgbClr val="FFFFFC"/>
              </a:solidFill>
              <a:ln w="9525" cap="rnd">
                <a:noFill/>
                <a:round/>
                <a:headEnd type="none" w="sm" len="sm"/>
                <a:tailEnd type="none" w="sm" len="sm"/>
              </a:ln>
              <a:effectLst/>
            </p:spPr>
            <p:txBody>
              <a:bodyPr/>
              <a:lstStyle/>
              <a:p>
                <a:endParaRPr lang="en-US"/>
              </a:p>
            </p:txBody>
          </p:sp>
          <p:sp>
            <p:nvSpPr>
              <p:cNvPr id="2348042" name="Freeform 10"/>
              <p:cNvSpPr>
                <a:spLocks/>
              </p:cNvSpPr>
              <p:nvPr/>
            </p:nvSpPr>
            <p:spPr bwMode="auto">
              <a:xfrm>
                <a:off x="2607" y="3015"/>
                <a:ext cx="154" cy="175"/>
              </a:xfrm>
              <a:custGeom>
                <a:avLst/>
                <a:gdLst/>
                <a:ahLst/>
                <a:cxnLst>
                  <a:cxn ang="0">
                    <a:pos x="143" y="39"/>
                  </a:cxn>
                  <a:cxn ang="0">
                    <a:pos x="152" y="68"/>
                  </a:cxn>
                  <a:cxn ang="0">
                    <a:pos x="151" y="107"/>
                  </a:cxn>
                  <a:cxn ang="0">
                    <a:pos x="140" y="137"/>
                  </a:cxn>
                  <a:cxn ang="0">
                    <a:pos x="127" y="156"/>
                  </a:cxn>
                  <a:cxn ang="0">
                    <a:pos x="115" y="165"/>
                  </a:cxn>
                  <a:cxn ang="0">
                    <a:pos x="102" y="170"/>
                  </a:cxn>
                  <a:cxn ang="0">
                    <a:pos x="86" y="173"/>
                  </a:cxn>
                  <a:cxn ang="0">
                    <a:pos x="59" y="173"/>
                  </a:cxn>
                  <a:cxn ang="0">
                    <a:pos x="31" y="160"/>
                  </a:cxn>
                  <a:cxn ang="0">
                    <a:pos x="11" y="139"/>
                  </a:cxn>
                  <a:cxn ang="0">
                    <a:pos x="1" y="107"/>
                  </a:cxn>
                  <a:cxn ang="0">
                    <a:pos x="1" y="69"/>
                  </a:cxn>
                  <a:cxn ang="0">
                    <a:pos x="11" y="36"/>
                  </a:cxn>
                  <a:cxn ang="0">
                    <a:pos x="32" y="15"/>
                  </a:cxn>
                  <a:cxn ang="0">
                    <a:pos x="59" y="2"/>
                  </a:cxn>
                  <a:cxn ang="0">
                    <a:pos x="84" y="1"/>
                  </a:cxn>
                  <a:cxn ang="0">
                    <a:pos x="100" y="5"/>
                  </a:cxn>
                  <a:cxn ang="0">
                    <a:pos x="115" y="10"/>
                  </a:cxn>
                  <a:cxn ang="0">
                    <a:pos x="128" y="19"/>
                  </a:cxn>
                  <a:cxn ang="0">
                    <a:pos x="54" y="50"/>
                  </a:cxn>
                  <a:cxn ang="0">
                    <a:pos x="50" y="66"/>
                  </a:cxn>
                  <a:cxn ang="0">
                    <a:pos x="49" y="87"/>
                  </a:cxn>
                  <a:cxn ang="0">
                    <a:pos x="50" y="111"/>
                  </a:cxn>
                  <a:cxn ang="0">
                    <a:pos x="55" y="128"/>
                  </a:cxn>
                  <a:cxn ang="0">
                    <a:pos x="64" y="139"/>
                  </a:cxn>
                  <a:cxn ang="0">
                    <a:pos x="78" y="142"/>
                  </a:cxn>
                  <a:cxn ang="0">
                    <a:pos x="90" y="139"/>
                  </a:cxn>
                  <a:cxn ang="0">
                    <a:pos x="98" y="128"/>
                  </a:cxn>
                  <a:cxn ang="0">
                    <a:pos x="103" y="111"/>
                  </a:cxn>
                  <a:cxn ang="0">
                    <a:pos x="105" y="86"/>
                  </a:cxn>
                  <a:cxn ang="0">
                    <a:pos x="103" y="58"/>
                  </a:cxn>
                  <a:cxn ang="0">
                    <a:pos x="95" y="41"/>
                  </a:cxn>
                  <a:cxn ang="0">
                    <a:pos x="88" y="35"/>
                  </a:cxn>
                  <a:cxn ang="0">
                    <a:pos x="76" y="33"/>
                  </a:cxn>
                  <a:cxn ang="0">
                    <a:pos x="63" y="37"/>
                  </a:cxn>
                  <a:cxn ang="0">
                    <a:pos x="54" y="50"/>
                  </a:cxn>
                </a:cxnLst>
                <a:rect l="0" t="0" r="r" b="b"/>
                <a:pathLst>
                  <a:path w="154" h="175">
                    <a:moveTo>
                      <a:pt x="132" y="26"/>
                    </a:moveTo>
                    <a:lnTo>
                      <a:pt x="143" y="39"/>
                    </a:lnTo>
                    <a:lnTo>
                      <a:pt x="147" y="52"/>
                    </a:lnTo>
                    <a:lnTo>
                      <a:pt x="152" y="68"/>
                    </a:lnTo>
                    <a:lnTo>
                      <a:pt x="153" y="87"/>
                    </a:lnTo>
                    <a:lnTo>
                      <a:pt x="151" y="107"/>
                    </a:lnTo>
                    <a:lnTo>
                      <a:pt x="147" y="124"/>
                    </a:lnTo>
                    <a:lnTo>
                      <a:pt x="140" y="137"/>
                    </a:lnTo>
                    <a:lnTo>
                      <a:pt x="131" y="151"/>
                    </a:lnTo>
                    <a:lnTo>
                      <a:pt x="127" y="156"/>
                    </a:lnTo>
                    <a:lnTo>
                      <a:pt x="121" y="160"/>
                    </a:lnTo>
                    <a:lnTo>
                      <a:pt x="115" y="165"/>
                    </a:lnTo>
                    <a:lnTo>
                      <a:pt x="108" y="168"/>
                    </a:lnTo>
                    <a:lnTo>
                      <a:pt x="102" y="170"/>
                    </a:lnTo>
                    <a:lnTo>
                      <a:pt x="94" y="173"/>
                    </a:lnTo>
                    <a:lnTo>
                      <a:pt x="86" y="173"/>
                    </a:lnTo>
                    <a:lnTo>
                      <a:pt x="75" y="174"/>
                    </a:lnTo>
                    <a:lnTo>
                      <a:pt x="59" y="173"/>
                    </a:lnTo>
                    <a:lnTo>
                      <a:pt x="44" y="168"/>
                    </a:lnTo>
                    <a:lnTo>
                      <a:pt x="31" y="160"/>
                    </a:lnTo>
                    <a:lnTo>
                      <a:pt x="21" y="151"/>
                    </a:lnTo>
                    <a:lnTo>
                      <a:pt x="11" y="139"/>
                    </a:lnTo>
                    <a:lnTo>
                      <a:pt x="5" y="124"/>
                    </a:lnTo>
                    <a:lnTo>
                      <a:pt x="1" y="107"/>
                    </a:lnTo>
                    <a:lnTo>
                      <a:pt x="0" y="87"/>
                    </a:lnTo>
                    <a:lnTo>
                      <a:pt x="1" y="69"/>
                    </a:lnTo>
                    <a:lnTo>
                      <a:pt x="5" y="52"/>
                    </a:lnTo>
                    <a:lnTo>
                      <a:pt x="11" y="36"/>
                    </a:lnTo>
                    <a:lnTo>
                      <a:pt x="21" y="24"/>
                    </a:lnTo>
                    <a:lnTo>
                      <a:pt x="32" y="15"/>
                    </a:lnTo>
                    <a:lnTo>
                      <a:pt x="44" y="7"/>
                    </a:lnTo>
                    <a:lnTo>
                      <a:pt x="59" y="2"/>
                    </a:lnTo>
                    <a:lnTo>
                      <a:pt x="75" y="0"/>
                    </a:lnTo>
                    <a:lnTo>
                      <a:pt x="84" y="1"/>
                    </a:lnTo>
                    <a:lnTo>
                      <a:pt x="92" y="2"/>
                    </a:lnTo>
                    <a:lnTo>
                      <a:pt x="100" y="5"/>
                    </a:lnTo>
                    <a:lnTo>
                      <a:pt x="107" y="7"/>
                    </a:lnTo>
                    <a:lnTo>
                      <a:pt x="115" y="10"/>
                    </a:lnTo>
                    <a:lnTo>
                      <a:pt x="121" y="15"/>
                    </a:lnTo>
                    <a:lnTo>
                      <a:pt x="128" y="19"/>
                    </a:lnTo>
                    <a:lnTo>
                      <a:pt x="132" y="26"/>
                    </a:lnTo>
                    <a:lnTo>
                      <a:pt x="54" y="50"/>
                    </a:lnTo>
                    <a:lnTo>
                      <a:pt x="51" y="57"/>
                    </a:lnTo>
                    <a:lnTo>
                      <a:pt x="50" y="66"/>
                    </a:lnTo>
                    <a:lnTo>
                      <a:pt x="49" y="75"/>
                    </a:lnTo>
                    <a:lnTo>
                      <a:pt x="49" y="87"/>
                    </a:lnTo>
                    <a:lnTo>
                      <a:pt x="49" y="100"/>
                    </a:lnTo>
                    <a:lnTo>
                      <a:pt x="50" y="111"/>
                    </a:lnTo>
                    <a:lnTo>
                      <a:pt x="52" y="122"/>
                    </a:lnTo>
                    <a:lnTo>
                      <a:pt x="55" y="128"/>
                    </a:lnTo>
                    <a:lnTo>
                      <a:pt x="58" y="134"/>
                    </a:lnTo>
                    <a:lnTo>
                      <a:pt x="64" y="139"/>
                    </a:lnTo>
                    <a:lnTo>
                      <a:pt x="71" y="141"/>
                    </a:lnTo>
                    <a:lnTo>
                      <a:pt x="78" y="142"/>
                    </a:lnTo>
                    <a:lnTo>
                      <a:pt x="83" y="141"/>
                    </a:lnTo>
                    <a:lnTo>
                      <a:pt x="90" y="139"/>
                    </a:lnTo>
                    <a:lnTo>
                      <a:pt x="95" y="134"/>
                    </a:lnTo>
                    <a:lnTo>
                      <a:pt x="98" y="128"/>
                    </a:lnTo>
                    <a:lnTo>
                      <a:pt x="100" y="122"/>
                    </a:lnTo>
                    <a:lnTo>
                      <a:pt x="103" y="111"/>
                    </a:lnTo>
                    <a:lnTo>
                      <a:pt x="104" y="100"/>
                    </a:lnTo>
                    <a:lnTo>
                      <a:pt x="105" y="86"/>
                    </a:lnTo>
                    <a:lnTo>
                      <a:pt x="104" y="70"/>
                    </a:lnTo>
                    <a:lnTo>
                      <a:pt x="103" y="58"/>
                    </a:lnTo>
                    <a:lnTo>
                      <a:pt x="99" y="49"/>
                    </a:lnTo>
                    <a:lnTo>
                      <a:pt x="95" y="41"/>
                    </a:lnTo>
                    <a:lnTo>
                      <a:pt x="92" y="37"/>
                    </a:lnTo>
                    <a:lnTo>
                      <a:pt x="88" y="35"/>
                    </a:lnTo>
                    <a:lnTo>
                      <a:pt x="82" y="34"/>
                    </a:lnTo>
                    <a:lnTo>
                      <a:pt x="76" y="33"/>
                    </a:lnTo>
                    <a:lnTo>
                      <a:pt x="68" y="34"/>
                    </a:lnTo>
                    <a:lnTo>
                      <a:pt x="63" y="37"/>
                    </a:lnTo>
                    <a:lnTo>
                      <a:pt x="57" y="43"/>
                    </a:lnTo>
                    <a:lnTo>
                      <a:pt x="54" y="50"/>
                    </a:lnTo>
                    <a:lnTo>
                      <a:pt x="132" y="26"/>
                    </a:lnTo>
                  </a:path>
                </a:pathLst>
              </a:custGeom>
              <a:solidFill>
                <a:srgbClr val="FFFFFC"/>
              </a:solidFill>
              <a:ln w="9525" cap="rnd">
                <a:noFill/>
                <a:round/>
                <a:headEnd type="none" w="sm" len="sm"/>
                <a:tailEnd type="none" w="sm" len="sm"/>
              </a:ln>
              <a:effectLst/>
            </p:spPr>
            <p:txBody>
              <a:bodyPr/>
              <a:lstStyle/>
              <a:p>
                <a:endParaRPr lang="en-US"/>
              </a:p>
            </p:txBody>
          </p:sp>
          <p:sp>
            <p:nvSpPr>
              <p:cNvPr id="2348043" name="Freeform 11"/>
              <p:cNvSpPr>
                <a:spLocks/>
              </p:cNvSpPr>
              <p:nvPr/>
            </p:nvSpPr>
            <p:spPr bwMode="auto">
              <a:xfrm>
                <a:off x="2780" y="2968"/>
                <a:ext cx="103" cy="223"/>
              </a:xfrm>
              <a:custGeom>
                <a:avLst/>
                <a:gdLst/>
                <a:ahLst/>
                <a:cxnLst>
                  <a:cxn ang="0">
                    <a:pos x="89" y="81"/>
                  </a:cxn>
                  <a:cxn ang="0">
                    <a:pos x="61" y="81"/>
                  </a:cxn>
                  <a:cxn ang="0">
                    <a:pos x="61" y="164"/>
                  </a:cxn>
                  <a:cxn ang="0">
                    <a:pos x="62" y="177"/>
                  </a:cxn>
                  <a:cxn ang="0">
                    <a:pos x="64" y="185"/>
                  </a:cxn>
                  <a:cxn ang="0">
                    <a:pos x="71" y="189"/>
                  </a:cxn>
                  <a:cxn ang="0">
                    <a:pos x="80" y="190"/>
                  </a:cxn>
                  <a:cxn ang="0">
                    <a:pos x="84" y="190"/>
                  </a:cxn>
                  <a:cxn ang="0">
                    <a:pos x="87" y="190"/>
                  </a:cxn>
                  <a:cxn ang="0">
                    <a:pos x="90" y="189"/>
                  </a:cxn>
                  <a:cxn ang="0">
                    <a:pos x="96" y="188"/>
                  </a:cxn>
                  <a:cxn ang="0">
                    <a:pos x="102" y="214"/>
                  </a:cxn>
                  <a:cxn ang="0">
                    <a:pos x="97" y="215"/>
                  </a:cxn>
                  <a:cxn ang="0">
                    <a:pos x="92" y="217"/>
                  </a:cxn>
                  <a:cxn ang="0">
                    <a:pos x="87" y="218"/>
                  </a:cxn>
                  <a:cxn ang="0">
                    <a:pos x="84" y="220"/>
                  </a:cxn>
                  <a:cxn ang="0">
                    <a:pos x="79" y="221"/>
                  </a:cxn>
                  <a:cxn ang="0">
                    <a:pos x="74" y="221"/>
                  </a:cxn>
                  <a:cxn ang="0">
                    <a:pos x="70" y="222"/>
                  </a:cxn>
                  <a:cxn ang="0">
                    <a:pos x="65" y="222"/>
                  </a:cxn>
                  <a:cxn ang="0">
                    <a:pos x="57" y="221"/>
                  </a:cxn>
                  <a:cxn ang="0">
                    <a:pos x="49" y="220"/>
                  </a:cxn>
                  <a:cxn ang="0">
                    <a:pos x="42" y="217"/>
                  </a:cxn>
                  <a:cxn ang="0">
                    <a:pos x="37" y="215"/>
                  </a:cxn>
                  <a:cxn ang="0">
                    <a:pos x="31" y="210"/>
                  </a:cxn>
                  <a:cxn ang="0">
                    <a:pos x="26" y="207"/>
                  </a:cxn>
                  <a:cxn ang="0">
                    <a:pos x="22" y="203"/>
                  </a:cxn>
                  <a:cxn ang="0">
                    <a:pos x="19" y="197"/>
                  </a:cxn>
                  <a:cxn ang="0">
                    <a:pos x="18" y="192"/>
                  </a:cxn>
                  <a:cxn ang="0">
                    <a:pos x="17" y="187"/>
                  </a:cxn>
                  <a:cxn ang="0">
                    <a:pos x="17" y="181"/>
                  </a:cxn>
                  <a:cxn ang="0">
                    <a:pos x="17" y="171"/>
                  </a:cxn>
                  <a:cxn ang="0">
                    <a:pos x="17" y="81"/>
                  </a:cxn>
                  <a:cxn ang="0">
                    <a:pos x="0" y="81"/>
                  </a:cxn>
                  <a:cxn ang="0">
                    <a:pos x="0" y="51"/>
                  </a:cxn>
                  <a:cxn ang="0">
                    <a:pos x="17" y="51"/>
                  </a:cxn>
                  <a:cxn ang="0">
                    <a:pos x="17" y="39"/>
                  </a:cxn>
                  <a:cxn ang="0">
                    <a:pos x="17" y="30"/>
                  </a:cxn>
                  <a:cxn ang="0">
                    <a:pos x="17" y="20"/>
                  </a:cxn>
                  <a:cxn ang="0">
                    <a:pos x="18" y="11"/>
                  </a:cxn>
                  <a:cxn ang="0">
                    <a:pos x="64" y="0"/>
                  </a:cxn>
                  <a:cxn ang="0">
                    <a:pos x="63" y="13"/>
                  </a:cxn>
                  <a:cxn ang="0">
                    <a:pos x="62" y="24"/>
                  </a:cxn>
                  <a:cxn ang="0">
                    <a:pos x="61" y="38"/>
                  </a:cxn>
                  <a:cxn ang="0">
                    <a:pos x="61" y="51"/>
                  </a:cxn>
                  <a:cxn ang="0">
                    <a:pos x="101" y="51"/>
                  </a:cxn>
                  <a:cxn ang="0">
                    <a:pos x="89" y="81"/>
                  </a:cxn>
                </a:cxnLst>
                <a:rect l="0" t="0" r="r" b="b"/>
                <a:pathLst>
                  <a:path w="103" h="223">
                    <a:moveTo>
                      <a:pt x="89" y="81"/>
                    </a:moveTo>
                    <a:lnTo>
                      <a:pt x="61" y="81"/>
                    </a:lnTo>
                    <a:lnTo>
                      <a:pt x="61" y="164"/>
                    </a:lnTo>
                    <a:lnTo>
                      <a:pt x="62" y="177"/>
                    </a:lnTo>
                    <a:lnTo>
                      <a:pt x="64" y="185"/>
                    </a:lnTo>
                    <a:lnTo>
                      <a:pt x="71" y="189"/>
                    </a:lnTo>
                    <a:lnTo>
                      <a:pt x="80" y="190"/>
                    </a:lnTo>
                    <a:lnTo>
                      <a:pt x="84" y="190"/>
                    </a:lnTo>
                    <a:lnTo>
                      <a:pt x="87" y="190"/>
                    </a:lnTo>
                    <a:lnTo>
                      <a:pt x="90" y="189"/>
                    </a:lnTo>
                    <a:lnTo>
                      <a:pt x="96" y="188"/>
                    </a:lnTo>
                    <a:lnTo>
                      <a:pt x="102" y="214"/>
                    </a:lnTo>
                    <a:lnTo>
                      <a:pt x="97" y="215"/>
                    </a:lnTo>
                    <a:lnTo>
                      <a:pt x="92" y="217"/>
                    </a:lnTo>
                    <a:lnTo>
                      <a:pt x="87" y="218"/>
                    </a:lnTo>
                    <a:lnTo>
                      <a:pt x="84" y="220"/>
                    </a:lnTo>
                    <a:lnTo>
                      <a:pt x="79" y="221"/>
                    </a:lnTo>
                    <a:lnTo>
                      <a:pt x="74" y="221"/>
                    </a:lnTo>
                    <a:lnTo>
                      <a:pt x="70" y="222"/>
                    </a:lnTo>
                    <a:lnTo>
                      <a:pt x="65" y="222"/>
                    </a:lnTo>
                    <a:lnTo>
                      <a:pt x="57" y="221"/>
                    </a:lnTo>
                    <a:lnTo>
                      <a:pt x="49" y="220"/>
                    </a:lnTo>
                    <a:lnTo>
                      <a:pt x="42" y="217"/>
                    </a:lnTo>
                    <a:lnTo>
                      <a:pt x="37" y="215"/>
                    </a:lnTo>
                    <a:lnTo>
                      <a:pt x="31" y="210"/>
                    </a:lnTo>
                    <a:lnTo>
                      <a:pt x="26" y="207"/>
                    </a:lnTo>
                    <a:lnTo>
                      <a:pt x="22" y="203"/>
                    </a:lnTo>
                    <a:lnTo>
                      <a:pt x="19" y="197"/>
                    </a:lnTo>
                    <a:lnTo>
                      <a:pt x="18" y="192"/>
                    </a:lnTo>
                    <a:lnTo>
                      <a:pt x="17" y="187"/>
                    </a:lnTo>
                    <a:lnTo>
                      <a:pt x="17" y="181"/>
                    </a:lnTo>
                    <a:lnTo>
                      <a:pt x="17" y="171"/>
                    </a:lnTo>
                    <a:lnTo>
                      <a:pt x="17" y="81"/>
                    </a:lnTo>
                    <a:lnTo>
                      <a:pt x="0" y="81"/>
                    </a:lnTo>
                    <a:lnTo>
                      <a:pt x="0" y="51"/>
                    </a:lnTo>
                    <a:lnTo>
                      <a:pt x="17" y="51"/>
                    </a:lnTo>
                    <a:lnTo>
                      <a:pt x="17" y="39"/>
                    </a:lnTo>
                    <a:lnTo>
                      <a:pt x="17" y="30"/>
                    </a:lnTo>
                    <a:lnTo>
                      <a:pt x="17" y="20"/>
                    </a:lnTo>
                    <a:lnTo>
                      <a:pt x="18" y="11"/>
                    </a:lnTo>
                    <a:lnTo>
                      <a:pt x="64" y="0"/>
                    </a:lnTo>
                    <a:lnTo>
                      <a:pt x="63" y="13"/>
                    </a:lnTo>
                    <a:lnTo>
                      <a:pt x="62" y="24"/>
                    </a:lnTo>
                    <a:lnTo>
                      <a:pt x="61" y="38"/>
                    </a:lnTo>
                    <a:lnTo>
                      <a:pt x="61" y="51"/>
                    </a:lnTo>
                    <a:lnTo>
                      <a:pt x="101" y="51"/>
                    </a:lnTo>
                    <a:lnTo>
                      <a:pt x="89" y="81"/>
                    </a:lnTo>
                  </a:path>
                </a:pathLst>
              </a:custGeom>
              <a:solidFill>
                <a:srgbClr val="FFFFFC"/>
              </a:solidFill>
              <a:ln w="9525" cap="rnd">
                <a:noFill/>
                <a:round/>
                <a:headEnd type="none" w="sm" len="sm"/>
                <a:tailEnd type="none" w="sm" len="sm"/>
              </a:ln>
              <a:effectLst/>
            </p:spPr>
            <p:txBody>
              <a:bodyPr/>
              <a:lstStyle/>
              <a:p>
                <a:endParaRPr lang="en-US"/>
              </a:p>
            </p:txBody>
          </p:sp>
          <p:grpSp>
            <p:nvGrpSpPr>
              <p:cNvPr id="2348044" name="Group 12"/>
              <p:cNvGrpSpPr>
                <a:grpSpLocks/>
              </p:cNvGrpSpPr>
              <p:nvPr/>
            </p:nvGrpSpPr>
            <p:grpSpPr bwMode="auto">
              <a:xfrm>
                <a:off x="1181" y="3015"/>
                <a:ext cx="1843" cy="204"/>
                <a:chOff x="1181" y="3015"/>
                <a:chExt cx="1843" cy="204"/>
              </a:xfrm>
            </p:grpSpPr>
            <p:sp>
              <p:nvSpPr>
                <p:cNvPr id="2348045" name="Freeform 13"/>
                <p:cNvSpPr>
                  <a:spLocks/>
                </p:cNvSpPr>
                <p:nvPr/>
              </p:nvSpPr>
              <p:spPr bwMode="auto">
                <a:xfrm>
                  <a:off x="1181" y="3015"/>
                  <a:ext cx="139" cy="174"/>
                </a:xfrm>
                <a:custGeom>
                  <a:avLst/>
                  <a:gdLst/>
                  <a:ahLst/>
                  <a:cxnLst>
                    <a:cxn ang="0">
                      <a:pos x="54" y="173"/>
                    </a:cxn>
                    <a:cxn ang="0">
                      <a:pos x="36" y="171"/>
                    </a:cxn>
                    <a:cxn ang="0">
                      <a:pos x="22" y="167"/>
                    </a:cxn>
                    <a:cxn ang="0">
                      <a:pos x="6" y="161"/>
                    </a:cxn>
                    <a:cxn ang="0">
                      <a:pos x="16" y="124"/>
                    </a:cxn>
                    <a:cxn ang="0">
                      <a:pos x="26" y="129"/>
                    </a:cxn>
                    <a:cxn ang="0">
                      <a:pos x="38" y="134"/>
                    </a:cxn>
                    <a:cxn ang="0">
                      <a:pos x="50" y="136"/>
                    </a:cxn>
                    <a:cxn ang="0">
                      <a:pos x="64" y="138"/>
                    </a:cxn>
                    <a:cxn ang="0">
                      <a:pos x="74" y="136"/>
                    </a:cxn>
                    <a:cxn ang="0">
                      <a:pos x="82" y="133"/>
                    </a:cxn>
                    <a:cxn ang="0">
                      <a:pos x="87" y="129"/>
                    </a:cxn>
                    <a:cxn ang="0">
                      <a:pos x="88" y="122"/>
                    </a:cxn>
                    <a:cxn ang="0">
                      <a:pos x="83" y="114"/>
                    </a:cxn>
                    <a:cxn ang="0">
                      <a:pos x="71" y="108"/>
                    </a:cxn>
                    <a:cxn ang="0">
                      <a:pos x="41" y="101"/>
                    </a:cxn>
                    <a:cxn ang="0">
                      <a:pos x="26" y="93"/>
                    </a:cxn>
                    <a:cxn ang="0">
                      <a:pos x="16" y="82"/>
                    </a:cxn>
                    <a:cxn ang="0">
                      <a:pos x="9" y="66"/>
                    </a:cxn>
                    <a:cxn ang="0">
                      <a:pos x="10" y="43"/>
                    </a:cxn>
                    <a:cxn ang="0">
                      <a:pos x="19" y="23"/>
                    </a:cxn>
                    <a:cxn ang="0">
                      <a:pos x="36" y="8"/>
                    </a:cxn>
                    <a:cxn ang="0">
                      <a:pos x="62" y="0"/>
                    </a:cxn>
                    <a:cxn ang="0">
                      <a:pos x="83" y="0"/>
                    </a:cxn>
                    <a:cxn ang="0">
                      <a:pos x="100" y="2"/>
                    </a:cxn>
                    <a:cxn ang="0">
                      <a:pos x="116" y="7"/>
                    </a:cxn>
                    <a:cxn ang="0">
                      <a:pos x="129" y="11"/>
                    </a:cxn>
                    <a:cxn ang="0">
                      <a:pos x="114" y="47"/>
                    </a:cxn>
                    <a:cxn ang="0">
                      <a:pos x="106" y="41"/>
                    </a:cxn>
                    <a:cxn ang="0">
                      <a:pos x="96" y="39"/>
                    </a:cxn>
                    <a:cxn ang="0">
                      <a:pos x="85" y="36"/>
                    </a:cxn>
                    <a:cxn ang="0">
                      <a:pos x="76" y="35"/>
                    </a:cxn>
                    <a:cxn ang="0">
                      <a:pos x="64" y="39"/>
                    </a:cxn>
                    <a:cxn ang="0">
                      <a:pos x="59" y="47"/>
                    </a:cxn>
                    <a:cxn ang="0">
                      <a:pos x="63" y="56"/>
                    </a:cxn>
                    <a:cxn ang="0">
                      <a:pos x="75" y="61"/>
                    </a:cxn>
                    <a:cxn ang="0">
                      <a:pos x="100" y="68"/>
                    </a:cxn>
                    <a:cxn ang="0">
                      <a:pos x="115" y="73"/>
                    </a:cxn>
                    <a:cxn ang="0">
                      <a:pos x="129" y="84"/>
                    </a:cxn>
                    <a:cxn ang="0">
                      <a:pos x="136" y="100"/>
                    </a:cxn>
                    <a:cxn ang="0">
                      <a:pos x="136" y="126"/>
                    </a:cxn>
                    <a:cxn ang="0">
                      <a:pos x="126" y="149"/>
                    </a:cxn>
                    <a:cxn ang="0">
                      <a:pos x="106" y="165"/>
                    </a:cxn>
                    <a:cxn ang="0">
                      <a:pos x="79" y="173"/>
                    </a:cxn>
                  </a:cxnLst>
                  <a:rect l="0" t="0" r="r" b="b"/>
                  <a:pathLst>
                    <a:path w="139" h="174">
                      <a:moveTo>
                        <a:pt x="63" y="173"/>
                      </a:moveTo>
                      <a:lnTo>
                        <a:pt x="54" y="173"/>
                      </a:lnTo>
                      <a:lnTo>
                        <a:pt x="44" y="173"/>
                      </a:lnTo>
                      <a:lnTo>
                        <a:pt x="36" y="171"/>
                      </a:lnTo>
                      <a:lnTo>
                        <a:pt x="28" y="169"/>
                      </a:lnTo>
                      <a:lnTo>
                        <a:pt x="22" y="167"/>
                      </a:lnTo>
                      <a:lnTo>
                        <a:pt x="14" y="165"/>
                      </a:lnTo>
                      <a:lnTo>
                        <a:pt x="6" y="161"/>
                      </a:lnTo>
                      <a:lnTo>
                        <a:pt x="0" y="158"/>
                      </a:lnTo>
                      <a:lnTo>
                        <a:pt x="16" y="124"/>
                      </a:lnTo>
                      <a:lnTo>
                        <a:pt x="21" y="126"/>
                      </a:lnTo>
                      <a:lnTo>
                        <a:pt x="26" y="129"/>
                      </a:lnTo>
                      <a:lnTo>
                        <a:pt x="31" y="132"/>
                      </a:lnTo>
                      <a:lnTo>
                        <a:pt x="38" y="134"/>
                      </a:lnTo>
                      <a:lnTo>
                        <a:pt x="43" y="135"/>
                      </a:lnTo>
                      <a:lnTo>
                        <a:pt x="50" y="136"/>
                      </a:lnTo>
                      <a:lnTo>
                        <a:pt x="57" y="138"/>
                      </a:lnTo>
                      <a:lnTo>
                        <a:pt x="64" y="138"/>
                      </a:lnTo>
                      <a:lnTo>
                        <a:pt x="69" y="138"/>
                      </a:lnTo>
                      <a:lnTo>
                        <a:pt x="74" y="136"/>
                      </a:lnTo>
                      <a:lnTo>
                        <a:pt x="79" y="135"/>
                      </a:lnTo>
                      <a:lnTo>
                        <a:pt x="82" y="133"/>
                      </a:lnTo>
                      <a:lnTo>
                        <a:pt x="84" y="132"/>
                      </a:lnTo>
                      <a:lnTo>
                        <a:pt x="87" y="129"/>
                      </a:lnTo>
                      <a:lnTo>
                        <a:pt x="88" y="125"/>
                      </a:lnTo>
                      <a:lnTo>
                        <a:pt x="88" y="122"/>
                      </a:lnTo>
                      <a:lnTo>
                        <a:pt x="87" y="117"/>
                      </a:lnTo>
                      <a:lnTo>
                        <a:pt x="83" y="114"/>
                      </a:lnTo>
                      <a:lnTo>
                        <a:pt x="79" y="111"/>
                      </a:lnTo>
                      <a:lnTo>
                        <a:pt x="71" y="108"/>
                      </a:lnTo>
                      <a:lnTo>
                        <a:pt x="50" y="103"/>
                      </a:lnTo>
                      <a:lnTo>
                        <a:pt x="41" y="101"/>
                      </a:lnTo>
                      <a:lnTo>
                        <a:pt x="34" y="98"/>
                      </a:lnTo>
                      <a:lnTo>
                        <a:pt x="26" y="93"/>
                      </a:lnTo>
                      <a:lnTo>
                        <a:pt x="21" y="88"/>
                      </a:lnTo>
                      <a:lnTo>
                        <a:pt x="16" y="82"/>
                      </a:lnTo>
                      <a:lnTo>
                        <a:pt x="11" y="74"/>
                      </a:lnTo>
                      <a:lnTo>
                        <a:pt x="9" y="66"/>
                      </a:lnTo>
                      <a:lnTo>
                        <a:pt x="9" y="56"/>
                      </a:lnTo>
                      <a:lnTo>
                        <a:pt x="10" y="43"/>
                      </a:lnTo>
                      <a:lnTo>
                        <a:pt x="14" y="33"/>
                      </a:lnTo>
                      <a:lnTo>
                        <a:pt x="19" y="23"/>
                      </a:lnTo>
                      <a:lnTo>
                        <a:pt x="27" y="15"/>
                      </a:lnTo>
                      <a:lnTo>
                        <a:pt x="36" y="8"/>
                      </a:lnTo>
                      <a:lnTo>
                        <a:pt x="49" y="3"/>
                      </a:lnTo>
                      <a:lnTo>
                        <a:pt x="62" y="0"/>
                      </a:lnTo>
                      <a:lnTo>
                        <a:pt x="74" y="0"/>
                      </a:lnTo>
                      <a:lnTo>
                        <a:pt x="83" y="0"/>
                      </a:lnTo>
                      <a:lnTo>
                        <a:pt x="92" y="0"/>
                      </a:lnTo>
                      <a:lnTo>
                        <a:pt x="100" y="2"/>
                      </a:lnTo>
                      <a:lnTo>
                        <a:pt x="108" y="5"/>
                      </a:lnTo>
                      <a:lnTo>
                        <a:pt x="116" y="7"/>
                      </a:lnTo>
                      <a:lnTo>
                        <a:pt x="123" y="9"/>
                      </a:lnTo>
                      <a:lnTo>
                        <a:pt x="129" y="11"/>
                      </a:lnTo>
                      <a:lnTo>
                        <a:pt x="136" y="16"/>
                      </a:lnTo>
                      <a:lnTo>
                        <a:pt x="114" y="47"/>
                      </a:lnTo>
                      <a:lnTo>
                        <a:pt x="109" y="43"/>
                      </a:lnTo>
                      <a:lnTo>
                        <a:pt x="106" y="41"/>
                      </a:lnTo>
                      <a:lnTo>
                        <a:pt x="100" y="40"/>
                      </a:lnTo>
                      <a:lnTo>
                        <a:pt x="96" y="39"/>
                      </a:lnTo>
                      <a:lnTo>
                        <a:pt x="90" y="36"/>
                      </a:lnTo>
                      <a:lnTo>
                        <a:pt x="85" y="36"/>
                      </a:lnTo>
                      <a:lnTo>
                        <a:pt x="81" y="35"/>
                      </a:lnTo>
                      <a:lnTo>
                        <a:pt x="76" y="35"/>
                      </a:lnTo>
                      <a:lnTo>
                        <a:pt x="68" y="36"/>
                      </a:lnTo>
                      <a:lnTo>
                        <a:pt x="64" y="39"/>
                      </a:lnTo>
                      <a:lnTo>
                        <a:pt x="59" y="42"/>
                      </a:lnTo>
                      <a:lnTo>
                        <a:pt x="59" y="47"/>
                      </a:lnTo>
                      <a:lnTo>
                        <a:pt x="59" y="51"/>
                      </a:lnTo>
                      <a:lnTo>
                        <a:pt x="63" y="56"/>
                      </a:lnTo>
                      <a:lnTo>
                        <a:pt x="67" y="58"/>
                      </a:lnTo>
                      <a:lnTo>
                        <a:pt x="75" y="61"/>
                      </a:lnTo>
                      <a:lnTo>
                        <a:pt x="93" y="66"/>
                      </a:lnTo>
                      <a:lnTo>
                        <a:pt x="100" y="68"/>
                      </a:lnTo>
                      <a:lnTo>
                        <a:pt x="108" y="71"/>
                      </a:lnTo>
                      <a:lnTo>
                        <a:pt x="115" y="73"/>
                      </a:lnTo>
                      <a:lnTo>
                        <a:pt x="122" y="77"/>
                      </a:lnTo>
                      <a:lnTo>
                        <a:pt x="129" y="84"/>
                      </a:lnTo>
                      <a:lnTo>
                        <a:pt x="133" y="91"/>
                      </a:lnTo>
                      <a:lnTo>
                        <a:pt x="136" y="100"/>
                      </a:lnTo>
                      <a:lnTo>
                        <a:pt x="138" y="111"/>
                      </a:lnTo>
                      <a:lnTo>
                        <a:pt x="136" y="126"/>
                      </a:lnTo>
                      <a:lnTo>
                        <a:pt x="132" y="139"/>
                      </a:lnTo>
                      <a:lnTo>
                        <a:pt x="126" y="149"/>
                      </a:lnTo>
                      <a:lnTo>
                        <a:pt x="116" y="158"/>
                      </a:lnTo>
                      <a:lnTo>
                        <a:pt x="106" y="165"/>
                      </a:lnTo>
                      <a:lnTo>
                        <a:pt x="93" y="169"/>
                      </a:lnTo>
                      <a:lnTo>
                        <a:pt x="79" y="173"/>
                      </a:lnTo>
                      <a:lnTo>
                        <a:pt x="63" y="173"/>
                      </a:lnTo>
                    </a:path>
                  </a:pathLst>
                </a:custGeom>
                <a:solidFill>
                  <a:schemeClr val="tx1"/>
                </a:solidFill>
                <a:ln w="9525" cap="rnd">
                  <a:noFill/>
                  <a:round/>
                  <a:headEnd type="none" w="sm" len="sm"/>
                  <a:tailEnd type="none" w="sm" len="sm"/>
                </a:ln>
                <a:effectLst/>
              </p:spPr>
              <p:txBody>
                <a:bodyPr/>
                <a:lstStyle/>
                <a:p>
                  <a:endParaRPr lang="en-US"/>
                </a:p>
              </p:txBody>
            </p:sp>
            <p:sp>
              <p:nvSpPr>
                <p:cNvPr id="2348046" name="Freeform 14"/>
                <p:cNvSpPr>
                  <a:spLocks/>
                </p:cNvSpPr>
                <p:nvPr/>
              </p:nvSpPr>
              <p:spPr bwMode="auto">
                <a:xfrm>
                  <a:off x="1359" y="3015"/>
                  <a:ext cx="167" cy="204"/>
                </a:xfrm>
                <a:custGeom>
                  <a:avLst/>
                  <a:gdLst/>
                  <a:ahLst/>
                  <a:cxnLst>
                    <a:cxn ang="0">
                      <a:pos x="152" y="203"/>
                    </a:cxn>
                    <a:cxn ang="0">
                      <a:pos x="148" y="203"/>
                    </a:cxn>
                    <a:cxn ang="0">
                      <a:pos x="134" y="203"/>
                    </a:cxn>
                    <a:cxn ang="0">
                      <a:pos x="118" y="196"/>
                    </a:cxn>
                    <a:cxn ang="0">
                      <a:pos x="105" y="187"/>
                    </a:cxn>
                    <a:cxn ang="0">
                      <a:pos x="89" y="178"/>
                    </a:cxn>
                    <a:cxn ang="0">
                      <a:pos x="60" y="172"/>
                    </a:cxn>
                    <a:cxn ang="0">
                      <a:pos x="31" y="161"/>
                    </a:cxn>
                    <a:cxn ang="0">
                      <a:pos x="11" y="139"/>
                    </a:cxn>
                    <a:cxn ang="0">
                      <a:pos x="1" y="107"/>
                    </a:cxn>
                    <a:cxn ang="0">
                      <a:pos x="1" y="68"/>
                    </a:cxn>
                    <a:cxn ang="0">
                      <a:pos x="12" y="35"/>
                    </a:cxn>
                    <a:cxn ang="0">
                      <a:pos x="33" y="13"/>
                    </a:cxn>
                    <a:cxn ang="0">
                      <a:pos x="61" y="1"/>
                    </a:cxn>
                    <a:cxn ang="0">
                      <a:pos x="95" y="1"/>
                    </a:cxn>
                    <a:cxn ang="0">
                      <a:pos x="123" y="11"/>
                    </a:cxn>
                    <a:cxn ang="0">
                      <a:pos x="141" y="33"/>
                    </a:cxn>
                    <a:cxn ang="0">
                      <a:pos x="150" y="63"/>
                    </a:cxn>
                    <a:cxn ang="0">
                      <a:pos x="151" y="98"/>
                    </a:cxn>
                    <a:cxn ang="0">
                      <a:pos x="147" y="124"/>
                    </a:cxn>
                    <a:cxn ang="0">
                      <a:pos x="137" y="144"/>
                    </a:cxn>
                    <a:cxn ang="0">
                      <a:pos x="127" y="156"/>
                    </a:cxn>
                    <a:cxn ang="0">
                      <a:pos x="125" y="162"/>
                    </a:cxn>
                    <a:cxn ang="0">
                      <a:pos x="133" y="166"/>
                    </a:cxn>
                    <a:cxn ang="0">
                      <a:pos x="141" y="171"/>
                    </a:cxn>
                    <a:cxn ang="0">
                      <a:pos x="152" y="174"/>
                    </a:cxn>
                    <a:cxn ang="0">
                      <a:pos x="160" y="176"/>
                    </a:cxn>
                    <a:cxn ang="0">
                      <a:pos x="165" y="176"/>
                    </a:cxn>
                    <a:cxn ang="0">
                      <a:pos x="156" y="203"/>
                    </a:cxn>
                    <a:cxn ang="0">
                      <a:pos x="103" y="72"/>
                    </a:cxn>
                    <a:cxn ang="0">
                      <a:pos x="100" y="51"/>
                    </a:cxn>
                    <a:cxn ang="0">
                      <a:pos x="93" y="39"/>
                    </a:cxn>
                    <a:cxn ang="0">
                      <a:pos x="83" y="34"/>
                    </a:cxn>
                    <a:cxn ang="0">
                      <a:pos x="69" y="34"/>
                    </a:cxn>
                    <a:cxn ang="0">
                      <a:pos x="59" y="41"/>
                    </a:cxn>
                    <a:cxn ang="0">
                      <a:pos x="52" y="56"/>
                    </a:cxn>
                    <a:cxn ang="0">
                      <a:pos x="49" y="75"/>
                    </a:cxn>
                    <a:cxn ang="0">
                      <a:pos x="49" y="100"/>
                    </a:cxn>
                    <a:cxn ang="0">
                      <a:pos x="53" y="122"/>
                    </a:cxn>
                    <a:cxn ang="0">
                      <a:pos x="60" y="134"/>
                    </a:cxn>
                    <a:cxn ang="0">
                      <a:pos x="70" y="139"/>
                    </a:cxn>
                    <a:cxn ang="0">
                      <a:pos x="83" y="139"/>
                    </a:cxn>
                    <a:cxn ang="0">
                      <a:pos x="93" y="134"/>
                    </a:cxn>
                    <a:cxn ang="0">
                      <a:pos x="100" y="122"/>
                    </a:cxn>
                    <a:cxn ang="0">
                      <a:pos x="103" y="100"/>
                    </a:cxn>
                    <a:cxn ang="0">
                      <a:pos x="156" y="203"/>
                    </a:cxn>
                  </a:cxnLst>
                  <a:rect l="0" t="0" r="r" b="b"/>
                  <a:pathLst>
                    <a:path w="167" h="204">
                      <a:moveTo>
                        <a:pt x="156" y="203"/>
                      </a:moveTo>
                      <a:lnTo>
                        <a:pt x="152" y="203"/>
                      </a:lnTo>
                      <a:lnTo>
                        <a:pt x="150" y="203"/>
                      </a:lnTo>
                      <a:lnTo>
                        <a:pt x="148" y="203"/>
                      </a:lnTo>
                      <a:lnTo>
                        <a:pt x="144" y="203"/>
                      </a:lnTo>
                      <a:lnTo>
                        <a:pt x="134" y="203"/>
                      </a:lnTo>
                      <a:lnTo>
                        <a:pt x="125" y="201"/>
                      </a:lnTo>
                      <a:lnTo>
                        <a:pt x="118" y="196"/>
                      </a:lnTo>
                      <a:lnTo>
                        <a:pt x="111" y="191"/>
                      </a:lnTo>
                      <a:lnTo>
                        <a:pt x="105" y="187"/>
                      </a:lnTo>
                      <a:lnTo>
                        <a:pt x="98" y="182"/>
                      </a:lnTo>
                      <a:lnTo>
                        <a:pt x="89" y="178"/>
                      </a:lnTo>
                      <a:lnTo>
                        <a:pt x="80" y="173"/>
                      </a:lnTo>
                      <a:lnTo>
                        <a:pt x="60" y="172"/>
                      </a:lnTo>
                      <a:lnTo>
                        <a:pt x="43" y="168"/>
                      </a:lnTo>
                      <a:lnTo>
                        <a:pt x="31" y="161"/>
                      </a:lnTo>
                      <a:lnTo>
                        <a:pt x="18" y="150"/>
                      </a:lnTo>
                      <a:lnTo>
                        <a:pt x="11" y="139"/>
                      </a:lnTo>
                      <a:lnTo>
                        <a:pt x="5" y="124"/>
                      </a:lnTo>
                      <a:lnTo>
                        <a:pt x="1" y="107"/>
                      </a:lnTo>
                      <a:lnTo>
                        <a:pt x="0" y="88"/>
                      </a:lnTo>
                      <a:lnTo>
                        <a:pt x="1" y="68"/>
                      </a:lnTo>
                      <a:lnTo>
                        <a:pt x="6" y="50"/>
                      </a:lnTo>
                      <a:lnTo>
                        <a:pt x="12" y="35"/>
                      </a:lnTo>
                      <a:lnTo>
                        <a:pt x="22" y="23"/>
                      </a:lnTo>
                      <a:lnTo>
                        <a:pt x="33" y="13"/>
                      </a:lnTo>
                      <a:lnTo>
                        <a:pt x="47" y="6"/>
                      </a:lnTo>
                      <a:lnTo>
                        <a:pt x="61" y="1"/>
                      </a:lnTo>
                      <a:lnTo>
                        <a:pt x="78" y="0"/>
                      </a:lnTo>
                      <a:lnTo>
                        <a:pt x="95" y="1"/>
                      </a:lnTo>
                      <a:lnTo>
                        <a:pt x="110" y="5"/>
                      </a:lnTo>
                      <a:lnTo>
                        <a:pt x="123" y="11"/>
                      </a:lnTo>
                      <a:lnTo>
                        <a:pt x="133" y="22"/>
                      </a:lnTo>
                      <a:lnTo>
                        <a:pt x="141" y="33"/>
                      </a:lnTo>
                      <a:lnTo>
                        <a:pt x="148" y="47"/>
                      </a:lnTo>
                      <a:lnTo>
                        <a:pt x="150" y="63"/>
                      </a:lnTo>
                      <a:lnTo>
                        <a:pt x="152" y="81"/>
                      </a:lnTo>
                      <a:lnTo>
                        <a:pt x="151" y="98"/>
                      </a:lnTo>
                      <a:lnTo>
                        <a:pt x="150" y="112"/>
                      </a:lnTo>
                      <a:lnTo>
                        <a:pt x="147" y="124"/>
                      </a:lnTo>
                      <a:lnTo>
                        <a:pt x="143" y="134"/>
                      </a:lnTo>
                      <a:lnTo>
                        <a:pt x="137" y="144"/>
                      </a:lnTo>
                      <a:lnTo>
                        <a:pt x="133" y="152"/>
                      </a:lnTo>
                      <a:lnTo>
                        <a:pt x="127" y="156"/>
                      </a:lnTo>
                      <a:lnTo>
                        <a:pt x="120" y="161"/>
                      </a:lnTo>
                      <a:lnTo>
                        <a:pt x="125" y="162"/>
                      </a:lnTo>
                      <a:lnTo>
                        <a:pt x="128" y="164"/>
                      </a:lnTo>
                      <a:lnTo>
                        <a:pt x="133" y="166"/>
                      </a:lnTo>
                      <a:lnTo>
                        <a:pt x="137" y="169"/>
                      </a:lnTo>
                      <a:lnTo>
                        <a:pt x="141" y="171"/>
                      </a:lnTo>
                      <a:lnTo>
                        <a:pt x="147" y="173"/>
                      </a:lnTo>
                      <a:lnTo>
                        <a:pt x="152" y="174"/>
                      </a:lnTo>
                      <a:lnTo>
                        <a:pt x="159" y="176"/>
                      </a:lnTo>
                      <a:lnTo>
                        <a:pt x="160" y="176"/>
                      </a:lnTo>
                      <a:lnTo>
                        <a:pt x="162" y="176"/>
                      </a:lnTo>
                      <a:lnTo>
                        <a:pt x="165" y="176"/>
                      </a:lnTo>
                      <a:lnTo>
                        <a:pt x="166" y="176"/>
                      </a:lnTo>
                      <a:lnTo>
                        <a:pt x="156" y="203"/>
                      </a:lnTo>
                      <a:lnTo>
                        <a:pt x="103" y="85"/>
                      </a:lnTo>
                      <a:lnTo>
                        <a:pt x="103" y="72"/>
                      </a:lnTo>
                      <a:lnTo>
                        <a:pt x="102" y="60"/>
                      </a:lnTo>
                      <a:lnTo>
                        <a:pt x="100" y="51"/>
                      </a:lnTo>
                      <a:lnTo>
                        <a:pt x="98" y="43"/>
                      </a:lnTo>
                      <a:lnTo>
                        <a:pt x="93" y="39"/>
                      </a:lnTo>
                      <a:lnTo>
                        <a:pt x="89" y="36"/>
                      </a:lnTo>
                      <a:lnTo>
                        <a:pt x="83" y="34"/>
                      </a:lnTo>
                      <a:lnTo>
                        <a:pt x="76" y="34"/>
                      </a:lnTo>
                      <a:lnTo>
                        <a:pt x="69" y="34"/>
                      </a:lnTo>
                      <a:lnTo>
                        <a:pt x="64" y="38"/>
                      </a:lnTo>
                      <a:lnTo>
                        <a:pt x="59" y="41"/>
                      </a:lnTo>
                      <a:lnTo>
                        <a:pt x="56" y="48"/>
                      </a:lnTo>
                      <a:lnTo>
                        <a:pt x="52" y="56"/>
                      </a:lnTo>
                      <a:lnTo>
                        <a:pt x="50" y="65"/>
                      </a:lnTo>
                      <a:lnTo>
                        <a:pt x="49" y="75"/>
                      </a:lnTo>
                      <a:lnTo>
                        <a:pt x="48" y="87"/>
                      </a:lnTo>
                      <a:lnTo>
                        <a:pt x="49" y="100"/>
                      </a:lnTo>
                      <a:lnTo>
                        <a:pt x="51" y="112"/>
                      </a:lnTo>
                      <a:lnTo>
                        <a:pt x="53" y="122"/>
                      </a:lnTo>
                      <a:lnTo>
                        <a:pt x="56" y="129"/>
                      </a:lnTo>
                      <a:lnTo>
                        <a:pt x="60" y="134"/>
                      </a:lnTo>
                      <a:lnTo>
                        <a:pt x="66" y="137"/>
                      </a:lnTo>
                      <a:lnTo>
                        <a:pt x="70" y="139"/>
                      </a:lnTo>
                      <a:lnTo>
                        <a:pt x="77" y="139"/>
                      </a:lnTo>
                      <a:lnTo>
                        <a:pt x="83" y="139"/>
                      </a:lnTo>
                      <a:lnTo>
                        <a:pt x="89" y="137"/>
                      </a:lnTo>
                      <a:lnTo>
                        <a:pt x="93" y="134"/>
                      </a:lnTo>
                      <a:lnTo>
                        <a:pt x="98" y="129"/>
                      </a:lnTo>
                      <a:lnTo>
                        <a:pt x="100" y="122"/>
                      </a:lnTo>
                      <a:lnTo>
                        <a:pt x="102" y="112"/>
                      </a:lnTo>
                      <a:lnTo>
                        <a:pt x="103" y="100"/>
                      </a:lnTo>
                      <a:lnTo>
                        <a:pt x="103" y="85"/>
                      </a:lnTo>
                      <a:lnTo>
                        <a:pt x="156" y="203"/>
                      </a:lnTo>
                    </a:path>
                  </a:pathLst>
                </a:custGeom>
                <a:solidFill>
                  <a:schemeClr val="tx1"/>
                </a:solidFill>
                <a:ln w="9525" cap="rnd">
                  <a:noFill/>
                  <a:round/>
                  <a:headEnd type="none" w="sm" len="sm"/>
                  <a:tailEnd type="none" w="sm" len="sm"/>
                </a:ln>
                <a:effectLst/>
              </p:spPr>
              <p:txBody>
                <a:bodyPr/>
                <a:lstStyle/>
                <a:p>
                  <a:endParaRPr lang="en-US"/>
                </a:p>
              </p:txBody>
            </p:sp>
            <p:sp>
              <p:nvSpPr>
                <p:cNvPr id="2348047" name="Freeform 15"/>
                <p:cNvSpPr>
                  <a:spLocks/>
                </p:cNvSpPr>
                <p:nvPr/>
              </p:nvSpPr>
              <p:spPr bwMode="auto">
                <a:xfrm>
                  <a:off x="1561" y="3017"/>
                  <a:ext cx="129" cy="172"/>
                </a:xfrm>
                <a:custGeom>
                  <a:avLst/>
                  <a:gdLst/>
                  <a:ahLst/>
                  <a:cxnLst>
                    <a:cxn ang="0">
                      <a:pos x="128" y="116"/>
                    </a:cxn>
                    <a:cxn ang="0">
                      <a:pos x="128" y="125"/>
                    </a:cxn>
                    <a:cxn ang="0">
                      <a:pos x="128" y="133"/>
                    </a:cxn>
                    <a:cxn ang="0">
                      <a:pos x="126" y="139"/>
                    </a:cxn>
                    <a:cxn ang="0">
                      <a:pos x="124" y="144"/>
                    </a:cxn>
                    <a:cxn ang="0">
                      <a:pos x="121" y="149"/>
                    </a:cxn>
                    <a:cxn ang="0">
                      <a:pos x="116" y="154"/>
                    </a:cxn>
                    <a:cxn ang="0">
                      <a:pos x="111" y="158"/>
                    </a:cxn>
                    <a:cxn ang="0">
                      <a:pos x="104" y="163"/>
                    </a:cxn>
                    <a:cxn ang="0">
                      <a:pos x="96" y="166"/>
                    </a:cxn>
                    <a:cxn ang="0">
                      <a:pos x="87" y="169"/>
                    </a:cxn>
                    <a:cxn ang="0">
                      <a:pos x="75" y="171"/>
                    </a:cxn>
                    <a:cxn ang="0">
                      <a:pos x="64" y="171"/>
                    </a:cxn>
                    <a:cxn ang="0">
                      <a:pos x="55" y="171"/>
                    </a:cxn>
                    <a:cxn ang="0">
                      <a:pos x="46" y="170"/>
                    </a:cxn>
                    <a:cxn ang="0">
                      <a:pos x="38" y="169"/>
                    </a:cxn>
                    <a:cxn ang="0">
                      <a:pos x="31" y="166"/>
                    </a:cxn>
                    <a:cxn ang="0">
                      <a:pos x="23" y="163"/>
                    </a:cxn>
                    <a:cxn ang="0">
                      <a:pos x="18" y="159"/>
                    </a:cxn>
                    <a:cxn ang="0">
                      <a:pos x="13" y="155"/>
                    </a:cxn>
                    <a:cxn ang="0">
                      <a:pos x="8" y="150"/>
                    </a:cxn>
                    <a:cxn ang="0">
                      <a:pos x="5" y="144"/>
                    </a:cxn>
                    <a:cxn ang="0">
                      <a:pos x="2" y="137"/>
                    </a:cxn>
                    <a:cxn ang="0">
                      <a:pos x="0" y="129"/>
                    </a:cxn>
                    <a:cxn ang="0">
                      <a:pos x="0" y="115"/>
                    </a:cxn>
                    <a:cxn ang="0">
                      <a:pos x="0" y="0"/>
                    </a:cxn>
                    <a:cxn ang="0">
                      <a:pos x="45" y="0"/>
                    </a:cxn>
                    <a:cxn ang="0">
                      <a:pos x="45" y="109"/>
                    </a:cxn>
                    <a:cxn ang="0">
                      <a:pos x="46" y="121"/>
                    </a:cxn>
                    <a:cxn ang="0">
                      <a:pos x="48" y="129"/>
                    </a:cxn>
                    <a:cxn ang="0">
                      <a:pos x="55" y="134"/>
                    </a:cxn>
                    <a:cxn ang="0">
                      <a:pos x="64" y="136"/>
                    </a:cxn>
                    <a:cxn ang="0">
                      <a:pos x="74" y="134"/>
                    </a:cxn>
                    <a:cxn ang="0">
                      <a:pos x="81" y="130"/>
                    </a:cxn>
                    <a:cxn ang="0">
                      <a:pos x="83" y="122"/>
                    </a:cxn>
                    <a:cxn ang="0">
                      <a:pos x="84" y="110"/>
                    </a:cxn>
                    <a:cxn ang="0">
                      <a:pos x="84" y="0"/>
                    </a:cxn>
                    <a:cxn ang="0">
                      <a:pos x="128" y="0"/>
                    </a:cxn>
                    <a:cxn ang="0">
                      <a:pos x="128" y="116"/>
                    </a:cxn>
                  </a:cxnLst>
                  <a:rect l="0" t="0" r="r" b="b"/>
                  <a:pathLst>
                    <a:path w="129" h="172">
                      <a:moveTo>
                        <a:pt x="128" y="116"/>
                      </a:moveTo>
                      <a:lnTo>
                        <a:pt x="128" y="125"/>
                      </a:lnTo>
                      <a:lnTo>
                        <a:pt x="128" y="133"/>
                      </a:lnTo>
                      <a:lnTo>
                        <a:pt x="126" y="139"/>
                      </a:lnTo>
                      <a:lnTo>
                        <a:pt x="124" y="144"/>
                      </a:lnTo>
                      <a:lnTo>
                        <a:pt x="121" y="149"/>
                      </a:lnTo>
                      <a:lnTo>
                        <a:pt x="116" y="154"/>
                      </a:lnTo>
                      <a:lnTo>
                        <a:pt x="111" y="158"/>
                      </a:lnTo>
                      <a:lnTo>
                        <a:pt x="104" y="163"/>
                      </a:lnTo>
                      <a:lnTo>
                        <a:pt x="96" y="166"/>
                      </a:lnTo>
                      <a:lnTo>
                        <a:pt x="87" y="169"/>
                      </a:lnTo>
                      <a:lnTo>
                        <a:pt x="75" y="171"/>
                      </a:lnTo>
                      <a:lnTo>
                        <a:pt x="64" y="171"/>
                      </a:lnTo>
                      <a:lnTo>
                        <a:pt x="55" y="171"/>
                      </a:lnTo>
                      <a:lnTo>
                        <a:pt x="46" y="170"/>
                      </a:lnTo>
                      <a:lnTo>
                        <a:pt x="38" y="169"/>
                      </a:lnTo>
                      <a:lnTo>
                        <a:pt x="31" y="166"/>
                      </a:lnTo>
                      <a:lnTo>
                        <a:pt x="23" y="163"/>
                      </a:lnTo>
                      <a:lnTo>
                        <a:pt x="18" y="159"/>
                      </a:lnTo>
                      <a:lnTo>
                        <a:pt x="13" y="155"/>
                      </a:lnTo>
                      <a:lnTo>
                        <a:pt x="8" y="150"/>
                      </a:lnTo>
                      <a:lnTo>
                        <a:pt x="5" y="144"/>
                      </a:lnTo>
                      <a:lnTo>
                        <a:pt x="2" y="137"/>
                      </a:lnTo>
                      <a:lnTo>
                        <a:pt x="0" y="129"/>
                      </a:lnTo>
                      <a:lnTo>
                        <a:pt x="0" y="115"/>
                      </a:lnTo>
                      <a:lnTo>
                        <a:pt x="0" y="0"/>
                      </a:lnTo>
                      <a:lnTo>
                        <a:pt x="45" y="0"/>
                      </a:lnTo>
                      <a:lnTo>
                        <a:pt x="45" y="109"/>
                      </a:lnTo>
                      <a:lnTo>
                        <a:pt x="46" y="121"/>
                      </a:lnTo>
                      <a:lnTo>
                        <a:pt x="48" y="129"/>
                      </a:lnTo>
                      <a:lnTo>
                        <a:pt x="55" y="134"/>
                      </a:lnTo>
                      <a:lnTo>
                        <a:pt x="64" y="136"/>
                      </a:lnTo>
                      <a:lnTo>
                        <a:pt x="74" y="134"/>
                      </a:lnTo>
                      <a:lnTo>
                        <a:pt x="81" y="130"/>
                      </a:lnTo>
                      <a:lnTo>
                        <a:pt x="83" y="122"/>
                      </a:lnTo>
                      <a:lnTo>
                        <a:pt x="84" y="110"/>
                      </a:lnTo>
                      <a:lnTo>
                        <a:pt x="84" y="0"/>
                      </a:lnTo>
                      <a:lnTo>
                        <a:pt x="128" y="0"/>
                      </a:lnTo>
                      <a:lnTo>
                        <a:pt x="128" y="116"/>
                      </a:lnTo>
                    </a:path>
                  </a:pathLst>
                </a:custGeom>
                <a:solidFill>
                  <a:schemeClr val="tx1"/>
                </a:solidFill>
                <a:ln w="9525" cap="rnd">
                  <a:noFill/>
                  <a:round/>
                  <a:headEnd type="none" w="sm" len="sm"/>
                  <a:tailEnd type="none" w="sm" len="sm"/>
                </a:ln>
                <a:effectLst/>
              </p:spPr>
              <p:txBody>
                <a:bodyPr/>
                <a:lstStyle/>
                <a:p>
                  <a:endParaRPr lang="en-US"/>
                </a:p>
              </p:txBody>
            </p:sp>
            <p:sp>
              <p:nvSpPr>
                <p:cNvPr id="2348048" name="Freeform 16"/>
                <p:cNvSpPr>
                  <a:spLocks/>
                </p:cNvSpPr>
                <p:nvPr/>
              </p:nvSpPr>
              <p:spPr bwMode="auto">
                <a:xfrm>
                  <a:off x="1724" y="3017"/>
                  <a:ext cx="154" cy="170"/>
                </a:xfrm>
                <a:custGeom>
                  <a:avLst/>
                  <a:gdLst/>
                  <a:ahLst/>
                  <a:cxnLst>
                    <a:cxn ang="0">
                      <a:pos x="105" y="169"/>
                    </a:cxn>
                    <a:cxn ang="0">
                      <a:pos x="96" y="137"/>
                    </a:cxn>
                    <a:cxn ang="0">
                      <a:pos x="56" y="137"/>
                    </a:cxn>
                    <a:cxn ang="0">
                      <a:pos x="47" y="169"/>
                    </a:cxn>
                    <a:cxn ang="0">
                      <a:pos x="0" y="169"/>
                    </a:cxn>
                    <a:cxn ang="0">
                      <a:pos x="55" y="0"/>
                    </a:cxn>
                    <a:cxn ang="0">
                      <a:pos x="100" y="0"/>
                    </a:cxn>
                    <a:cxn ang="0">
                      <a:pos x="153" y="169"/>
                    </a:cxn>
                    <a:cxn ang="0">
                      <a:pos x="105" y="169"/>
                    </a:cxn>
                    <a:cxn ang="0">
                      <a:pos x="80" y="73"/>
                    </a:cxn>
                    <a:cxn ang="0">
                      <a:pos x="79" y="66"/>
                    </a:cxn>
                    <a:cxn ang="0">
                      <a:pos x="78" y="60"/>
                    </a:cxn>
                    <a:cxn ang="0">
                      <a:pos x="78" y="54"/>
                    </a:cxn>
                    <a:cxn ang="0">
                      <a:pos x="76" y="49"/>
                    </a:cxn>
                    <a:cxn ang="0">
                      <a:pos x="76" y="54"/>
                    </a:cxn>
                    <a:cxn ang="0">
                      <a:pos x="75" y="60"/>
                    </a:cxn>
                    <a:cxn ang="0">
                      <a:pos x="74" y="67"/>
                    </a:cxn>
                    <a:cxn ang="0">
                      <a:pos x="72" y="75"/>
                    </a:cxn>
                    <a:cxn ang="0">
                      <a:pos x="65" y="103"/>
                    </a:cxn>
                    <a:cxn ang="0">
                      <a:pos x="88" y="103"/>
                    </a:cxn>
                    <a:cxn ang="0">
                      <a:pos x="80" y="73"/>
                    </a:cxn>
                    <a:cxn ang="0">
                      <a:pos x="105" y="169"/>
                    </a:cxn>
                  </a:cxnLst>
                  <a:rect l="0" t="0" r="r" b="b"/>
                  <a:pathLst>
                    <a:path w="154" h="170">
                      <a:moveTo>
                        <a:pt x="105" y="169"/>
                      </a:moveTo>
                      <a:lnTo>
                        <a:pt x="96" y="137"/>
                      </a:lnTo>
                      <a:lnTo>
                        <a:pt x="56" y="137"/>
                      </a:lnTo>
                      <a:lnTo>
                        <a:pt x="47" y="169"/>
                      </a:lnTo>
                      <a:lnTo>
                        <a:pt x="0" y="169"/>
                      </a:lnTo>
                      <a:lnTo>
                        <a:pt x="55" y="0"/>
                      </a:lnTo>
                      <a:lnTo>
                        <a:pt x="100" y="0"/>
                      </a:lnTo>
                      <a:lnTo>
                        <a:pt x="153" y="169"/>
                      </a:lnTo>
                      <a:lnTo>
                        <a:pt x="105" y="169"/>
                      </a:lnTo>
                      <a:lnTo>
                        <a:pt x="80" y="73"/>
                      </a:lnTo>
                      <a:lnTo>
                        <a:pt x="79" y="66"/>
                      </a:lnTo>
                      <a:lnTo>
                        <a:pt x="78" y="60"/>
                      </a:lnTo>
                      <a:lnTo>
                        <a:pt x="78" y="54"/>
                      </a:lnTo>
                      <a:lnTo>
                        <a:pt x="76" y="49"/>
                      </a:lnTo>
                      <a:lnTo>
                        <a:pt x="76" y="54"/>
                      </a:lnTo>
                      <a:lnTo>
                        <a:pt x="75" y="60"/>
                      </a:lnTo>
                      <a:lnTo>
                        <a:pt x="74" y="67"/>
                      </a:lnTo>
                      <a:lnTo>
                        <a:pt x="72" y="75"/>
                      </a:lnTo>
                      <a:lnTo>
                        <a:pt x="65" y="103"/>
                      </a:lnTo>
                      <a:lnTo>
                        <a:pt x="88" y="103"/>
                      </a:lnTo>
                      <a:lnTo>
                        <a:pt x="80" y="73"/>
                      </a:lnTo>
                      <a:lnTo>
                        <a:pt x="105" y="169"/>
                      </a:lnTo>
                    </a:path>
                  </a:pathLst>
                </a:custGeom>
                <a:solidFill>
                  <a:schemeClr val="tx1"/>
                </a:solidFill>
                <a:ln w="9525" cap="rnd">
                  <a:noFill/>
                  <a:round/>
                  <a:headEnd type="none" w="sm" len="sm"/>
                  <a:tailEnd type="none" w="sm" len="sm"/>
                </a:ln>
                <a:effectLst/>
              </p:spPr>
              <p:txBody>
                <a:bodyPr/>
                <a:lstStyle/>
                <a:p>
                  <a:endParaRPr lang="en-US"/>
                </a:p>
              </p:txBody>
            </p:sp>
            <p:sp>
              <p:nvSpPr>
                <p:cNvPr id="2348049" name="Freeform 17"/>
                <p:cNvSpPr>
                  <a:spLocks/>
                </p:cNvSpPr>
                <p:nvPr/>
              </p:nvSpPr>
              <p:spPr bwMode="auto">
                <a:xfrm>
                  <a:off x="1918" y="3017"/>
                  <a:ext cx="133" cy="170"/>
                </a:xfrm>
                <a:custGeom>
                  <a:avLst/>
                  <a:gdLst/>
                  <a:ahLst/>
                  <a:cxnLst>
                    <a:cxn ang="0">
                      <a:pos x="81" y="169"/>
                    </a:cxn>
                    <a:cxn ang="0">
                      <a:pos x="64" y="122"/>
                    </a:cxn>
                    <a:cxn ang="0">
                      <a:pos x="58" y="111"/>
                    </a:cxn>
                    <a:cxn ang="0">
                      <a:pos x="55" y="105"/>
                    </a:cxn>
                    <a:cxn ang="0">
                      <a:pos x="49" y="103"/>
                    </a:cxn>
                    <a:cxn ang="0">
                      <a:pos x="43" y="102"/>
                    </a:cxn>
                    <a:cxn ang="0">
                      <a:pos x="43" y="169"/>
                    </a:cxn>
                    <a:cxn ang="0">
                      <a:pos x="0" y="169"/>
                    </a:cxn>
                    <a:cxn ang="0">
                      <a:pos x="0" y="0"/>
                    </a:cxn>
                    <a:cxn ang="0">
                      <a:pos x="58" y="0"/>
                    </a:cxn>
                    <a:cxn ang="0">
                      <a:pos x="76" y="1"/>
                    </a:cxn>
                    <a:cxn ang="0">
                      <a:pos x="90" y="5"/>
                    </a:cxn>
                    <a:cxn ang="0">
                      <a:pos x="101" y="8"/>
                    </a:cxn>
                    <a:cxn ang="0">
                      <a:pos x="110" y="14"/>
                    </a:cxn>
                    <a:cxn ang="0">
                      <a:pos x="116" y="22"/>
                    </a:cxn>
                    <a:cxn ang="0">
                      <a:pos x="120" y="30"/>
                    </a:cxn>
                    <a:cxn ang="0">
                      <a:pos x="123" y="39"/>
                    </a:cxn>
                    <a:cxn ang="0">
                      <a:pos x="124" y="49"/>
                    </a:cxn>
                    <a:cxn ang="0">
                      <a:pos x="123" y="58"/>
                    </a:cxn>
                    <a:cxn ang="0">
                      <a:pos x="122" y="67"/>
                    </a:cxn>
                    <a:cxn ang="0">
                      <a:pos x="118" y="75"/>
                    </a:cxn>
                    <a:cxn ang="0">
                      <a:pos x="114" y="81"/>
                    </a:cxn>
                    <a:cxn ang="0">
                      <a:pos x="109" y="87"/>
                    </a:cxn>
                    <a:cxn ang="0">
                      <a:pos x="103" y="91"/>
                    </a:cxn>
                    <a:cxn ang="0">
                      <a:pos x="95" y="94"/>
                    </a:cxn>
                    <a:cxn ang="0">
                      <a:pos x="89" y="96"/>
                    </a:cxn>
                    <a:cxn ang="0">
                      <a:pos x="93" y="98"/>
                    </a:cxn>
                    <a:cxn ang="0">
                      <a:pos x="98" y="102"/>
                    </a:cxn>
                    <a:cxn ang="0">
                      <a:pos x="102" y="107"/>
                    </a:cxn>
                    <a:cxn ang="0">
                      <a:pos x="106" y="113"/>
                    </a:cxn>
                    <a:cxn ang="0">
                      <a:pos x="108" y="119"/>
                    </a:cxn>
                    <a:cxn ang="0">
                      <a:pos x="111" y="124"/>
                    </a:cxn>
                    <a:cxn ang="0">
                      <a:pos x="115" y="132"/>
                    </a:cxn>
                    <a:cxn ang="0">
                      <a:pos x="118" y="140"/>
                    </a:cxn>
                    <a:cxn ang="0">
                      <a:pos x="123" y="148"/>
                    </a:cxn>
                    <a:cxn ang="0">
                      <a:pos x="125" y="156"/>
                    </a:cxn>
                    <a:cxn ang="0">
                      <a:pos x="130" y="163"/>
                    </a:cxn>
                    <a:cxn ang="0">
                      <a:pos x="132" y="169"/>
                    </a:cxn>
                    <a:cxn ang="0">
                      <a:pos x="81" y="169"/>
                    </a:cxn>
                    <a:cxn ang="0">
                      <a:pos x="43" y="37"/>
                    </a:cxn>
                    <a:cxn ang="0">
                      <a:pos x="43" y="71"/>
                    </a:cxn>
                    <a:cxn ang="0">
                      <a:pos x="56" y="71"/>
                    </a:cxn>
                    <a:cxn ang="0">
                      <a:pos x="65" y="68"/>
                    </a:cxn>
                    <a:cxn ang="0">
                      <a:pos x="70" y="66"/>
                    </a:cxn>
                    <a:cxn ang="0">
                      <a:pos x="75" y="59"/>
                    </a:cxn>
                    <a:cxn ang="0">
                      <a:pos x="76" y="51"/>
                    </a:cxn>
                    <a:cxn ang="0">
                      <a:pos x="74" y="44"/>
                    </a:cxn>
                    <a:cxn ang="0">
                      <a:pos x="70" y="39"/>
                    </a:cxn>
                    <a:cxn ang="0">
                      <a:pos x="65" y="37"/>
                    </a:cxn>
                    <a:cxn ang="0">
                      <a:pos x="56" y="37"/>
                    </a:cxn>
                    <a:cxn ang="0">
                      <a:pos x="43" y="37"/>
                    </a:cxn>
                    <a:cxn ang="0">
                      <a:pos x="81" y="169"/>
                    </a:cxn>
                  </a:cxnLst>
                  <a:rect l="0" t="0" r="r" b="b"/>
                  <a:pathLst>
                    <a:path w="133" h="170">
                      <a:moveTo>
                        <a:pt x="81" y="169"/>
                      </a:moveTo>
                      <a:lnTo>
                        <a:pt x="64" y="122"/>
                      </a:lnTo>
                      <a:lnTo>
                        <a:pt x="58" y="111"/>
                      </a:lnTo>
                      <a:lnTo>
                        <a:pt x="55" y="105"/>
                      </a:lnTo>
                      <a:lnTo>
                        <a:pt x="49" y="103"/>
                      </a:lnTo>
                      <a:lnTo>
                        <a:pt x="43" y="102"/>
                      </a:lnTo>
                      <a:lnTo>
                        <a:pt x="43" y="169"/>
                      </a:lnTo>
                      <a:lnTo>
                        <a:pt x="0" y="169"/>
                      </a:lnTo>
                      <a:lnTo>
                        <a:pt x="0" y="0"/>
                      </a:lnTo>
                      <a:lnTo>
                        <a:pt x="58" y="0"/>
                      </a:lnTo>
                      <a:lnTo>
                        <a:pt x="76" y="1"/>
                      </a:lnTo>
                      <a:lnTo>
                        <a:pt x="90" y="5"/>
                      </a:lnTo>
                      <a:lnTo>
                        <a:pt x="101" y="8"/>
                      </a:lnTo>
                      <a:lnTo>
                        <a:pt x="110" y="14"/>
                      </a:lnTo>
                      <a:lnTo>
                        <a:pt x="116" y="22"/>
                      </a:lnTo>
                      <a:lnTo>
                        <a:pt x="120" y="30"/>
                      </a:lnTo>
                      <a:lnTo>
                        <a:pt x="123" y="39"/>
                      </a:lnTo>
                      <a:lnTo>
                        <a:pt x="124" y="49"/>
                      </a:lnTo>
                      <a:lnTo>
                        <a:pt x="123" y="58"/>
                      </a:lnTo>
                      <a:lnTo>
                        <a:pt x="122" y="67"/>
                      </a:lnTo>
                      <a:lnTo>
                        <a:pt x="118" y="75"/>
                      </a:lnTo>
                      <a:lnTo>
                        <a:pt x="114" y="81"/>
                      </a:lnTo>
                      <a:lnTo>
                        <a:pt x="109" y="87"/>
                      </a:lnTo>
                      <a:lnTo>
                        <a:pt x="103" y="91"/>
                      </a:lnTo>
                      <a:lnTo>
                        <a:pt x="95" y="94"/>
                      </a:lnTo>
                      <a:lnTo>
                        <a:pt x="89" y="96"/>
                      </a:lnTo>
                      <a:lnTo>
                        <a:pt x="93" y="98"/>
                      </a:lnTo>
                      <a:lnTo>
                        <a:pt x="98" y="102"/>
                      </a:lnTo>
                      <a:lnTo>
                        <a:pt x="102" y="107"/>
                      </a:lnTo>
                      <a:lnTo>
                        <a:pt x="106" y="113"/>
                      </a:lnTo>
                      <a:lnTo>
                        <a:pt x="108" y="119"/>
                      </a:lnTo>
                      <a:lnTo>
                        <a:pt x="111" y="124"/>
                      </a:lnTo>
                      <a:lnTo>
                        <a:pt x="115" y="132"/>
                      </a:lnTo>
                      <a:lnTo>
                        <a:pt x="118" y="140"/>
                      </a:lnTo>
                      <a:lnTo>
                        <a:pt x="123" y="148"/>
                      </a:lnTo>
                      <a:lnTo>
                        <a:pt x="125" y="156"/>
                      </a:lnTo>
                      <a:lnTo>
                        <a:pt x="130" y="163"/>
                      </a:lnTo>
                      <a:lnTo>
                        <a:pt x="132" y="169"/>
                      </a:lnTo>
                      <a:lnTo>
                        <a:pt x="81" y="169"/>
                      </a:lnTo>
                      <a:lnTo>
                        <a:pt x="43" y="37"/>
                      </a:lnTo>
                      <a:lnTo>
                        <a:pt x="43" y="71"/>
                      </a:lnTo>
                      <a:lnTo>
                        <a:pt x="56" y="71"/>
                      </a:lnTo>
                      <a:lnTo>
                        <a:pt x="65" y="68"/>
                      </a:lnTo>
                      <a:lnTo>
                        <a:pt x="70" y="66"/>
                      </a:lnTo>
                      <a:lnTo>
                        <a:pt x="75" y="59"/>
                      </a:lnTo>
                      <a:lnTo>
                        <a:pt x="76" y="51"/>
                      </a:lnTo>
                      <a:lnTo>
                        <a:pt x="74" y="44"/>
                      </a:lnTo>
                      <a:lnTo>
                        <a:pt x="70" y="39"/>
                      </a:lnTo>
                      <a:lnTo>
                        <a:pt x="65" y="37"/>
                      </a:lnTo>
                      <a:lnTo>
                        <a:pt x="56" y="37"/>
                      </a:lnTo>
                      <a:lnTo>
                        <a:pt x="43" y="37"/>
                      </a:lnTo>
                      <a:lnTo>
                        <a:pt x="81" y="169"/>
                      </a:lnTo>
                    </a:path>
                  </a:pathLst>
                </a:custGeom>
                <a:solidFill>
                  <a:schemeClr val="tx1"/>
                </a:solidFill>
                <a:ln w="9525" cap="rnd">
                  <a:noFill/>
                  <a:round/>
                  <a:headEnd type="none" w="sm" len="sm"/>
                  <a:tailEnd type="none" w="sm" len="sm"/>
                </a:ln>
                <a:effectLst/>
              </p:spPr>
              <p:txBody>
                <a:bodyPr/>
                <a:lstStyle/>
                <a:p>
                  <a:endParaRPr lang="en-US"/>
                </a:p>
              </p:txBody>
            </p:sp>
            <p:sp>
              <p:nvSpPr>
                <p:cNvPr id="2348050" name="Freeform 18"/>
                <p:cNvSpPr>
                  <a:spLocks/>
                </p:cNvSpPr>
                <p:nvPr/>
              </p:nvSpPr>
              <p:spPr bwMode="auto">
                <a:xfrm>
                  <a:off x="2095" y="3017"/>
                  <a:ext cx="104" cy="170"/>
                </a:xfrm>
                <a:custGeom>
                  <a:avLst/>
                  <a:gdLst/>
                  <a:ahLst/>
                  <a:cxnLst>
                    <a:cxn ang="0">
                      <a:pos x="0" y="169"/>
                    </a:cxn>
                    <a:cxn ang="0">
                      <a:pos x="0" y="0"/>
                    </a:cxn>
                    <a:cxn ang="0">
                      <a:pos x="99" y="0"/>
                    </a:cxn>
                    <a:cxn ang="0">
                      <a:pos x="96" y="37"/>
                    </a:cxn>
                    <a:cxn ang="0">
                      <a:pos x="43" y="37"/>
                    </a:cxn>
                    <a:cxn ang="0">
                      <a:pos x="43" y="64"/>
                    </a:cxn>
                    <a:cxn ang="0">
                      <a:pos x="87" y="64"/>
                    </a:cxn>
                    <a:cxn ang="0">
                      <a:pos x="87" y="98"/>
                    </a:cxn>
                    <a:cxn ang="0">
                      <a:pos x="43" y="98"/>
                    </a:cxn>
                    <a:cxn ang="0">
                      <a:pos x="43" y="132"/>
                    </a:cxn>
                    <a:cxn ang="0">
                      <a:pos x="103" y="132"/>
                    </a:cxn>
                    <a:cxn ang="0">
                      <a:pos x="103" y="169"/>
                    </a:cxn>
                    <a:cxn ang="0">
                      <a:pos x="0" y="169"/>
                    </a:cxn>
                  </a:cxnLst>
                  <a:rect l="0" t="0" r="r" b="b"/>
                  <a:pathLst>
                    <a:path w="104" h="170">
                      <a:moveTo>
                        <a:pt x="0" y="169"/>
                      </a:moveTo>
                      <a:lnTo>
                        <a:pt x="0" y="0"/>
                      </a:lnTo>
                      <a:lnTo>
                        <a:pt x="99" y="0"/>
                      </a:lnTo>
                      <a:lnTo>
                        <a:pt x="96" y="37"/>
                      </a:lnTo>
                      <a:lnTo>
                        <a:pt x="43" y="37"/>
                      </a:lnTo>
                      <a:lnTo>
                        <a:pt x="43" y="64"/>
                      </a:lnTo>
                      <a:lnTo>
                        <a:pt x="87" y="64"/>
                      </a:lnTo>
                      <a:lnTo>
                        <a:pt x="87" y="98"/>
                      </a:lnTo>
                      <a:lnTo>
                        <a:pt x="43" y="98"/>
                      </a:lnTo>
                      <a:lnTo>
                        <a:pt x="43" y="132"/>
                      </a:lnTo>
                      <a:lnTo>
                        <a:pt x="103" y="132"/>
                      </a:lnTo>
                      <a:lnTo>
                        <a:pt x="103" y="169"/>
                      </a:lnTo>
                      <a:lnTo>
                        <a:pt x="0" y="169"/>
                      </a:lnTo>
                    </a:path>
                  </a:pathLst>
                </a:custGeom>
                <a:solidFill>
                  <a:schemeClr val="tx1"/>
                </a:solidFill>
                <a:ln w="9525" cap="rnd">
                  <a:noFill/>
                  <a:round/>
                  <a:headEnd type="none" w="sm" len="sm"/>
                  <a:tailEnd type="none" w="sm" len="sm"/>
                </a:ln>
                <a:effectLst/>
              </p:spPr>
              <p:txBody>
                <a:bodyPr/>
                <a:lstStyle/>
                <a:p>
                  <a:endParaRPr lang="en-US"/>
                </a:p>
              </p:txBody>
            </p:sp>
            <p:sp>
              <p:nvSpPr>
                <p:cNvPr id="2348051" name="Freeform 19"/>
                <p:cNvSpPr>
                  <a:spLocks/>
                </p:cNvSpPr>
                <p:nvPr/>
              </p:nvSpPr>
              <p:spPr bwMode="auto">
                <a:xfrm>
                  <a:off x="2941" y="3020"/>
                  <a:ext cx="34" cy="45"/>
                </a:xfrm>
                <a:custGeom>
                  <a:avLst/>
                  <a:gdLst/>
                  <a:ahLst/>
                  <a:cxnLst>
                    <a:cxn ang="0">
                      <a:pos x="33" y="0"/>
                    </a:cxn>
                    <a:cxn ang="0">
                      <a:pos x="31" y="7"/>
                    </a:cxn>
                    <a:cxn ang="0">
                      <a:pos x="20" y="7"/>
                    </a:cxn>
                    <a:cxn ang="0">
                      <a:pos x="20" y="44"/>
                    </a:cxn>
                    <a:cxn ang="0">
                      <a:pos x="11" y="44"/>
                    </a:cxn>
                    <a:cxn ang="0">
                      <a:pos x="11" y="7"/>
                    </a:cxn>
                    <a:cxn ang="0">
                      <a:pos x="0" y="7"/>
                    </a:cxn>
                    <a:cxn ang="0">
                      <a:pos x="0" y="0"/>
                    </a:cxn>
                    <a:cxn ang="0">
                      <a:pos x="33" y="0"/>
                    </a:cxn>
                  </a:cxnLst>
                  <a:rect l="0" t="0" r="r" b="b"/>
                  <a:pathLst>
                    <a:path w="34" h="45">
                      <a:moveTo>
                        <a:pt x="33" y="0"/>
                      </a:moveTo>
                      <a:lnTo>
                        <a:pt x="31" y="7"/>
                      </a:lnTo>
                      <a:lnTo>
                        <a:pt x="20" y="7"/>
                      </a:lnTo>
                      <a:lnTo>
                        <a:pt x="20" y="44"/>
                      </a:lnTo>
                      <a:lnTo>
                        <a:pt x="11" y="44"/>
                      </a:lnTo>
                      <a:lnTo>
                        <a:pt x="11" y="7"/>
                      </a:lnTo>
                      <a:lnTo>
                        <a:pt x="0" y="7"/>
                      </a:lnTo>
                      <a:lnTo>
                        <a:pt x="0" y="0"/>
                      </a:lnTo>
                      <a:lnTo>
                        <a:pt x="33" y="0"/>
                      </a:lnTo>
                    </a:path>
                  </a:pathLst>
                </a:custGeom>
                <a:solidFill>
                  <a:schemeClr val="tx1"/>
                </a:solidFill>
                <a:ln w="9525" cap="rnd">
                  <a:noFill/>
                  <a:round/>
                  <a:headEnd type="none" w="sm" len="sm"/>
                  <a:tailEnd type="none" w="sm" len="sm"/>
                </a:ln>
                <a:effectLst/>
              </p:spPr>
              <p:txBody>
                <a:bodyPr/>
                <a:lstStyle/>
                <a:p>
                  <a:endParaRPr lang="en-US"/>
                </a:p>
              </p:txBody>
            </p:sp>
            <p:sp>
              <p:nvSpPr>
                <p:cNvPr id="2348052" name="Freeform 20"/>
                <p:cNvSpPr>
                  <a:spLocks/>
                </p:cNvSpPr>
                <p:nvPr/>
              </p:nvSpPr>
              <p:spPr bwMode="auto">
                <a:xfrm>
                  <a:off x="2976" y="3020"/>
                  <a:ext cx="48" cy="45"/>
                </a:xfrm>
                <a:custGeom>
                  <a:avLst/>
                  <a:gdLst/>
                  <a:ahLst/>
                  <a:cxnLst>
                    <a:cxn ang="0">
                      <a:pos x="16" y="0"/>
                    </a:cxn>
                    <a:cxn ang="0">
                      <a:pos x="22" y="21"/>
                    </a:cxn>
                    <a:cxn ang="0">
                      <a:pos x="23" y="24"/>
                    </a:cxn>
                    <a:cxn ang="0">
                      <a:pos x="23" y="26"/>
                    </a:cxn>
                    <a:cxn ang="0">
                      <a:pos x="23" y="27"/>
                    </a:cxn>
                    <a:cxn ang="0">
                      <a:pos x="23" y="29"/>
                    </a:cxn>
                    <a:cxn ang="0">
                      <a:pos x="23" y="27"/>
                    </a:cxn>
                    <a:cxn ang="0">
                      <a:pos x="24" y="25"/>
                    </a:cxn>
                    <a:cxn ang="0">
                      <a:pos x="24" y="24"/>
                    </a:cxn>
                    <a:cxn ang="0">
                      <a:pos x="25" y="21"/>
                    </a:cxn>
                    <a:cxn ang="0">
                      <a:pos x="31" y="0"/>
                    </a:cxn>
                    <a:cxn ang="0">
                      <a:pos x="43" y="0"/>
                    </a:cxn>
                    <a:cxn ang="0">
                      <a:pos x="47" y="44"/>
                    </a:cxn>
                    <a:cxn ang="0">
                      <a:pos x="38" y="44"/>
                    </a:cxn>
                    <a:cxn ang="0">
                      <a:pos x="35" y="20"/>
                    </a:cxn>
                    <a:cxn ang="0">
                      <a:pos x="35" y="18"/>
                    </a:cxn>
                    <a:cxn ang="0">
                      <a:pos x="35" y="17"/>
                    </a:cxn>
                    <a:cxn ang="0">
                      <a:pos x="35" y="15"/>
                    </a:cxn>
                    <a:cxn ang="0">
                      <a:pos x="35" y="12"/>
                    </a:cxn>
                    <a:cxn ang="0">
                      <a:pos x="35" y="15"/>
                    </a:cxn>
                    <a:cxn ang="0">
                      <a:pos x="35" y="16"/>
                    </a:cxn>
                    <a:cxn ang="0">
                      <a:pos x="35" y="17"/>
                    </a:cxn>
                    <a:cxn ang="0">
                      <a:pos x="34" y="19"/>
                    </a:cxn>
                    <a:cxn ang="0">
                      <a:pos x="27" y="44"/>
                    </a:cxn>
                    <a:cxn ang="0">
                      <a:pos x="19" y="44"/>
                    </a:cxn>
                    <a:cxn ang="0">
                      <a:pos x="13" y="20"/>
                    </a:cxn>
                    <a:cxn ang="0">
                      <a:pos x="13" y="19"/>
                    </a:cxn>
                    <a:cxn ang="0">
                      <a:pos x="11" y="17"/>
                    </a:cxn>
                    <a:cxn ang="0">
                      <a:pos x="11" y="15"/>
                    </a:cxn>
                    <a:cxn ang="0">
                      <a:pos x="10" y="12"/>
                    </a:cxn>
                    <a:cxn ang="0">
                      <a:pos x="10" y="15"/>
                    </a:cxn>
                    <a:cxn ang="0">
                      <a:pos x="10" y="17"/>
                    </a:cxn>
                    <a:cxn ang="0">
                      <a:pos x="10" y="19"/>
                    </a:cxn>
                    <a:cxn ang="0">
                      <a:pos x="10" y="20"/>
                    </a:cxn>
                    <a:cxn ang="0">
                      <a:pos x="9" y="44"/>
                    </a:cxn>
                    <a:cxn ang="0">
                      <a:pos x="0" y="44"/>
                    </a:cxn>
                    <a:cxn ang="0">
                      <a:pos x="3" y="0"/>
                    </a:cxn>
                    <a:cxn ang="0">
                      <a:pos x="16" y="0"/>
                    </a:cxn>
                  </a:cxnLst>
                  <a:rect l="0" t="0" r="r" b="b"/>
                  <a:pathLst>
                    <a:path w="48" h="45">
                      <a:moveTo>
                        <a:pt x="16" y="0"/>
                      </a:moveTo>
                      <a:lnTo>
                        <a:pt x="22" y="21"/>
                      </a:lnTo>
                      <a:lnTo>
                        <a:pt x="23" y="24"/>
                      </a:lnTo>
                      <a:lnTo>
                        <a:pt x="23" y="26"/>
                      </a:lnTo>
                      <a:lnTo>
                        <a:pt x="23" y="27"/>
                      </a:lnTo>
                      <a:lnTo>
                        <a:pt x="23" y="29"/>
                      </a:lnTo>
                      <a:lnTo>
                        <a:pt x="23" y="27"/>
                      </a:lnTo>
                      <a:lnTo>
                        <a:pt x="24" y="25"/>
                      </a:lnTo>
                      <a:lnTo>
                        <a:pt x="24" y="24"/>
                      </a:lnTo>
                      <a:lnTo>
                        <a:pt x="25" y="21"/>
                      </a:lnTo>
                      <a:lnTo>
                        <a:pt x="31" y="0"/>
                      </a:lnTo>
                      <a:lnTo>
                        <a:pt x="43" y="0"/>
                      </a:lnTo>
                      <a:lnTo>
                        <a:pt x="47" y="44"/>
                      </a:lnTo>
                      <a:lnTo>
                        <a:pt x="38" y="44"/>
                      </a:lnTo>
                      <a:lnTo>
                        <a:pt x="35" y="20"/>
                      </a:lnTo>
                      <a:lnTo>
                        <a:pt x="35" y="18"/>
                      </a:lnTo>
                      <a:lnTo>
                        <a:pt x="35" y="17"/>
                      </a:lnTo>
                      <a:lnTo>
                        <a:pt x="35" y="15"/>
                      </a:lnTo>
                      <a:lnTo>
                        <a:pt x="35" y="12"/>
                      </a:lnTo>
                      <a:lnTo>
                        <a:pt x="35" y="15"/>
                      </a:lnTo>
                      <a:lnTo>
                        <a:pt x="35" y="16"/>
                      </a:lnTo>
                      <a:lnTo>
                        <a:pt x="35" y="17"/>
                      </a:lnTo>
                      <a:lnTo>
                        <a:pt x="34" y="19"/>
                      </a:lnTo>
                      <a:lnTo>
                        <a:pt x="27" y="44"/>
                      </a:lnTo>
                      <a:lnTo>
                        <a:pt x="19" y="44"/>
                      </a:lnTo>
                      <a:lnTo>
                        <a:pt x="13" y="20"/>
                      </a:lnTo>
                      <a:lnTo>
                        <a:pt x="13" y="19"/>
                      </a:lnTo>
                      <a:lnTo>
                        <a:pt x="11" y="17"/>
                      </a:lnTo>
                      <a:lnTo>
                        <a:pt x="11" y="15"/>
                      </a:lnTo>
                      <a:lnTo>
                        <a:pt x="10" y="12"/>
                      </a:lnTo>
                      <a:lnTo>
                        <a:pt x="10" y="15"/>
                      </a:lnTo>
                      <a:lnTo>
                        <a:pt x="10" y="17"/>
                      </a:lnTo>
                      <a:lnTo>
                        <a:pt x="10" y="19"/>
                      </a:lnTo>
                      <a:lnTo>
                        <a:pt x="10" y="20"/>
                      </a:lnTo>
                      <a:lnTo>
                        <a:pt x="9" y="44"/>
                      </a:lnTo>
                      <a:lnTo>
                        <a:pt x="0" y="44"/>
                      </a:lnTo>
                      <a:lnTo>
                        <a:pt x="3" y="0"/>
                      </a:lnTo>
                      <a:lnTo>
                        <a:pt x="16" y="0"/>
                      </a:lnTo>
                    </a:path>
                  </a:pathLst>
                </a:custGeom>
                <a:solidFill>
                  <a:schemeClr val="tx1"/>
                </a:solidFill>
                <a:ln w="9525" cap="rnd">
                  <a:noFill/>
                  <a:round/>
                  <a:headEnd type="none" w="sm" len="sm"/>
                  <a:tailEnd type="none" w="sm" len="sm"/>
                </a:ln>
                <a:effectLst/>
              </p:spPr>
              <p:txBody>
                <a:bodyPr/>
                <a:lstStyle/>
                <a:p>
                  <a:endParaRPr lang="en-US"/>
                </a:p>
              </p:txBody>
            </p:sp>
          </p:grpSp>
        </p:grpSp>
        <p:sp>
          <p:nvSpPr>
            <p:cNvPr id="2348053" name="Text Box 21"/>
            <p:cNvSpPr txBox="1">
              <a:spLocks noChangeArrowheads="1"/>
            </p:cNvSpPr>
            <p:nvPr/>
          </p:nvSpPr>
          <p:spPr bwMode="auto">
            <a:xfrm>
              <a:off x="577" y="1815"/>
              <a:ext cx="2283" cy="596"/>
            </a:xfrm>
            <a:prstGeom prst="rect">
              <a:avLst/>
            </a:prstGeom>
            <a:noFill/>
            <a:ln w="9525">
              <a:noFill/>
              <a:miter lim="800000"/>
              <a:headEnd/>
              <a:tailEnd/>
            </a:ln>
            <a:effectLst/>
          </p:spPr>
          <p:txBody>
            <a:bodyPr>
              <a:spAutoFit/>
            </a:bodyPr>
            <a:lstStyle/>
            <a:p>
              <a:pPr algn="l" eaLnBrk="0" hangingPunct="0">
                <a:spcBef>
                  <a:spcPct val="0"/>
                </a:spcBef>
                <a:buClrTx/>
                <a:buFontTx/>
                <a:buNone/>
              </a:pPr>
              <a:r>
                <a:rPr lang="en-US" sz="1200" b="1">
                  <a:cs typeface="Times New Roman" pitchFamily="18" charset="0"/>
                </a:rPr>
                <a:t>10,000 dpi résolution</a:t>
              </a:r>
            </a:p>
            <a:p>
              <a:pPr algn="l" eaLnBrk="0" hangingPunct="0">
                <a:spcBef>
                  <a:spcPct val="0"/>
                </a:spcBef>
                <a:buClrTx/>
                <a:buFontTx/>
                <a:buNone/>
              </a:pPr>
              <a:r>
                <a:rPr lang="en-US" sz="1200" b="1">
                  <a:cs typeface="Times New Roman" pitchFamily="18" charset="0"/>
                </a:rPr>
                <a:t>2,400dpi addressable</a:t>
              </a:r>
              <a:endParaRPr lang="en-US" sz="1600">
                <a:cs typeface="Times New Roman" pitchFamily="18" charset="0"/>
              </a:endParaRPr>
            </a:p>
          </p:txBody>
        </p:sp>
      </p:gr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e la date 3"/>
          <p:cNvSpPr>
            <a:spLocks noGrp="1"/>
          </p:cNvSpPr>
          <p:nvPr>
            <p:ph type="dt" sz="half" idx="10"/>
          </p:nvPr>
        </p:nvSpPr>
        <p:spPr/>
        <p:txBody>
          <a:bodyPr/>
          <a:lstStyle/>
          <a:p>
            <a:fld id="{E9456D66-5F60-42D2-AE0C-3821C7FB624E}" type="datetime8">
              <a:rPr lang="en-US"/>
              <a:pPr/>
              <a:t>7/3/2013 6:06 PM</a:t>
            </a:fld>
            <a:endParaRPr lang="en-US"/>
          </a:p>
        </p:txBody>
      </p:sp>
      <p:sp>
        <p:nvSpPr>
          <p:cNvPr id="19" name="Espace réservé du numéro de diapositive 5"/>
          <p:cNvSpPr>
            <a:spLocks noGrp="1"/>
          </p:cNvSpPr>
          <p:nvPr>
            <p:ph type="sldNum" sz="quarter" idx="12"/>
          </p:nvPr>
        </p:nvSpPr>
        <p:spPr/>
        <p:txBody>
          <a:bodyPr/>
          <a:lstStyle/>
          <a:p>
            <a:fld id="{5770BA9B-A531-4075-80B3-F9E4C32012CB}" type="slidenum">
              <a:rPr lang="en-US"/>
              <a:pPr/>
              <a:t>6</a:t>
            </a:fld>
            <a:endParaRPr lang="en-US"/>
          </a:p>
        </p:txBody>
      </p:sp>
      <p:sp>
        <p:nvSpPr>
          <p:cNvPr id="2392067" name="Rectangle 3"/>
          <p:cNvSpPr>
            <a:spLocks noGrp="1" noChangeArrowheads="1"/>
          </p:cNvSpPr>
          <p:nvPr>
            <p:ph type="title"/>
          </p:nvPr>
        </p:nvSpPr>
        <p:spPr>
          <a:xfrm>
            <a:off x="590550" y="369888"/>
            <a:ext cx="8382000" cy="533400"/>
          </a:xfrm>
        </p:spPr>
        <p:txBody>
          <a:bodyPr/>
          <a:lstStyle/>
          <a:p>
            <a:r>
              <a:rPr lang="fr-FR"/>
              <a:t>Processus stable</a:t>
            </a:r>
          </a:p>
        </p:txBody>
      </p:sp>
      <p:sp>
        <p:nvSpPr>
          <p:cNvPr id="2392068" name="Rectangle 4"/>
          <p:cNvSpPr>
            <a:spLocks noGrp="1" noChangeArrowheads="1"/>
          </p:cNvSpPr>
          <p:nvPr>
            <p:ph type="body" idx="1"/>
          </p:nvPr>
        </p:nvSpPr>
        <p:spPr>
          <a:xfrm>
            <a:off x="817563" y="1208088"/>
            <a:ext cx="7805737" cy="2274887"/>
          </a:xfrm>
        </p:spPr>
        <p:txBody>
          <a:bodyPr/>
          <a:lstStyle/>
          <a:p>
            <a:r>
              <a:rPr lang="fr-FR"/>
              <a:t>La précision, la puissance et la stabilité :</a:t>
            </a:r>
            <a:endParaRPr lang="fr-FR" sz="2600">
              <a:solidFill>
                <a:schemeClr val="tx1"/>
              </a:solidFill>
            </a:endParaRPr>
          </a:p>
          <a:p>
            <a:pPr lvl="1">
              <a:spcBef>
                <a:spcPct val="60000"/>
              </a:spcBef>
              <a:buFont typeface="Wingdings" pitchFamily="2" charset="2"/>
              <a:buNone/>
            </a:pPr>
            <a:r>
              <a:rPr lang="fr-FR"/>
              <a:t>Unique : 10,000dpi SQUAREspot Thermal Imaging</a:t>
            </a:r>
          </a:p>
          <a:p>
            <a:pPr lvl="1"/>
            <a:r>
              <a:rPr lang="fr-FR"/>
              <a:t>Bords net, bien définis, pointus et carrés </a:t>
            </a:r>
          </a:p>
          <a:p>
            <a:pPr lvl="1"/>
            <a:r>
              <a:rPr lang="fr-FR"/>
              <a:t>Stabilité et Latitude : faible sensibilité aux traitements. </a:t>
            </a:r>
          </a:p>
          <a:p>
            <a:pPr lvl="1"/>
            <a:r>
              <a:rPr lang="fr-FR"/>
              <a:t>Permet d’utiliser en mode industriel la Staccato</a:t>
            </a:r>
            <a:endParaRPr lang="fr-FR" b="1"/>
          </a:p>
          <a:p>
            <a:endParaRPr lang="fr-FR"/>
          </a:p>
        </p:txBody>
      </p:sp>
      <p:sp>
        <p:nvSpPr>
          <p:cNvPr id="2392069" name="Line 5"/>
          <p:cNvSpPr>
            <a:spLocks noChangeShapeType="1"/>
          </p:cNvSpPr>
          <p:nvPr/>
        </p:nvSpPr>
        <p:spPr bwMode="auto">
          <a:xfrm>
            <a:off x="382588" y="4887913"/>
            <a:ext cx="8247062" cy="0"/>
          </a:xfrm>
          <a:prstGeom prst="line">
            <a:avLst/>
          </a:prstGeom>
          <a:noFill/>
          <a:ln w="317500">
            <a:solidFill>
              <a:srgbClr val="FFCC00"/>
            </a:solidFill>
            <a:round/>
            <a:headEnd/>
            <a:tailEnd type="triangle" w="med" len="med"/>
          </a:ln>
          <a:effectLst/>
        </p:spPr>
        <p:txBody>
          <a:bodyPr/>
          <a:lstStyle/>
          <a:p>
            <a:endParaRPr lang="en-US"/>
          </a:p>
        </p:txBody>
      </p:sp>
      <p:sp>
        <p:nvSpPr>
          <p:cNvPr id="2392070" name="Rectangle 6"/>
          <p:cNvSpPr>
            <a:spLocks noChangeArrowheads="1"/>
          </p:cNvSpPr>
          <p:nvPr/>
        </p:nvSpPr>
        <p:spPr bwMode="auto">
          <a:xfrm>
            <a:off x="2700338" y="4440238"/>
            <a:ext cx="1079500" cy="900112"/>
          </a:xfrm>
          <a:prstGeom prst="rect">
            <a:avLst/>
          </a:prstGeom>
          <a:gradFill rotWithShape="1">
            <a:gsLst>
              <a:gs pos="0">
                <a:srgbClr val="CC66FF"/>
              </a:gs>
              <a:gs pos="100000">
                <a:srgbClr val="33CC33"/>
              </a:gs>
            </a:gsLst>
            <a:lin ang="0" scaled="1"/>
          </a:gradFill>
          <a:ln w="38100" algn="ctr">
            <a:solidFill>
              <a:schemeClr val="tx1"/>
            </a:solidFill>
            <a:miter lim="800000"/>
            <a:headEnd/>
            <a:tailEnd/>
          </a:ln>
          <a:effectLst/>
        </p:spPr>
        <p:txBody>
          <a:bodyPr wrap="none" anchor="ctr"/>
          <a:lstStyle/>
          <a:p>
            <a:endParaRPr lang="fr-FR" sz="1400"/>
          </a:p>
        </p:txBody>
      </p:sp>
      <p:sp>
        <p:nvSpPr>
          <p:cNvPr id="2392071" name="Text Box 7"/>
          <p:cNvSpPr txBox="1">
            <a:spLocks noChangeArrowheads="1"/>
          </p:cNvSpPr>
          <p:nvPr/>
        </p:nvSpPr>
        <p:spPr bwMode="auto">
          <a:xfrm rot="16200000">
            <a:off x="2873375" y="4443413"/>
            <a:ext cx="673100" cy="908050"/>
          </a:xfrm>
          <a:prstGeom prst="rect">
            <a:avLst/>
          </a:prstGeom>
          <a:noFill/>
          <a:ln w="38100" algn="ctr">
            <a:noFill/>
            <a:miter lim="800000"/>
            <a:headEnd/>
            <a:tailEnd/>
          </a:ln>
          <a:effectLst/>
        </p:spPr>
        <p:txBody>
          <a:bodyPr vert="eaVert">
            <a:spAutoFit/>
          </a:bodyPr>
          <a:lstStyle/>
          <a:p>
            <a:r>
              <a:rPr lang="fr-FR" sz="1600" b="1">
                <a:solidFill>
                  <a:schemeClr val="bg1"/>
                </a:solidFill>
                <a:cs typeface="Times New Roman" pitchFamily="18" charset="0"/>
              </a:rPr>
              <a:t>Lumière Visible</a:t>
            </a:r>
          </a:p>
        </p:txBody>
      </p:sp>
      <p:sp>
        <p:nvSpPr>
          <p:cNvPr id="2392072" name="Rectangle 8"/>
          <p:cNvSpPr>
            <a:spLocks noChangeArrowheads="1"/>
          </p:cNvSpPr>
          <p:nvPr/>
        </p:nvSpPr>
        <p:spPr bwMode="auto">
          <a:xfrm>
            <a:off x="3956050" y="4440238"/>
            <a:ext cx="1079500" cy="900112"/>
          </a:xfrm>
          <a:prstGeom prst="rect">
            <a:avLst/>
          </a:prstGeom>
          <a:solidFill>
            <a:srgbClr val="CC3300"/>
          </a:solidFill>
          <a:ln w="38100" algn="ctr">
            <a:solidFill>
              <a:schemeClr val="tx1"/>
            </a:solidFill>
            <a:miter lim="800000"/>
            <a:headEnd/>
            <a:tailEnd/>
          </a:ln>
          <a:effectLst/>
        </p:spPr>
        <p:txBody>
          <a:bodyPr wrap="none" anchor="ctr"/>
          <a:lstStyle/>
          <a:p>
            <a:endParaRPr lang="fr-FR" sz="1400" b="1">
              <a:solidFill>
                <a:schemeClr val="bg1"/>
              </a:solidFill>
            </a:endParaRPr>
          </a:p>
        </p:txBody>
      </p:sp>
      <p:sp>
        <p:nvSpPr>
          <p:cNvPr id="2392073" name="Rectangle 9"/>
          <p:cNvSpPr>
            <a:spLocks noChangeArrowheads="1"/>
          </p:cNvSpPr>
          <p:nvPr/>
        </p:nvSpPr>
        <p:spPr bwMode="auto">
          <a:xfrm>
            <a:off x="6427788" y="4440238"/>
            <a:ext cx="1079500" cy="900112"/>
          </a:xfrm>
          <a:prstGeom prst="rect">
            <a:avLst/>
          </a:prstGeom>
          <a:solidFill>
            <a:srgbClr val="CC3300"/>
          </a:solidFill>
          <a:ln w="38100" algn="ctr">
            <a:solidFill>
              <a:schemeClr val="tx1"/>
            </a:solidFill>
            <a:miter lim="800000"/>
            <a:headEnd/>
            <a:tailEnd/>
          </a:ln>
          <a:effectLst/>
        </p:spPr>
        <p:txBody>
          <a:bodyPr wrap="none" anchor="ctr"/>
          <a:lstStyle/>
          <a:p>
            <a:endParaRPr lang="fr-FR" sz="1200" b="1">
              <a:solidFill>
                <a:schemeClr val="bg1"/>
              </a:solidFill>
            </a:endParaRPr>
          </a:p>
        </p:txBody>
      </p:sp>
      <p:sp>
        <p:nvSpPr>
          <p:cNvPr id="2392074" name="Rectangle 10"/>
          <p:cNvSpPr>
            <a:spLocks noChangeArrowheads="1"/>
          </p:cNvSpPr>
          <p:nvPr/>
        </p:nvSpPr>
        <p:spPr bwMode="auto">
          <a:xfrm>
            <a:off x="5180013" y="4440238"/>
            <a:ext cx="1079500" cy="900112"/>
          </a:xfrm>
          <a:prstGeom prst="rect">
            <a:avLst/>
          </a:prstGeom>
          <a:solidFill>
            <a:srgbClr val="CC3300"/>
          </a:solidFill>
          <a:ln w="38100" algn="ctr">
            <a:solidFill>
              <a:schemeClr val="tx1"/>
            </a:solidFill>
            <a:miter lim="800000"/>
            <a:headEnd/>
            <a:tailEnd/>
          </a:ln>
          <a:effectLst/>
        </p:spPr>
        <p:txBody>
          <a:bodyPr wrap="none" anchor="ctr"/>
          <a:lstStyle/>
          <a:p>
            <a:endParaRPr lang="fr-FR" sz="1400" b="1">
              <a:solidFill>
                <a:schemeClr val="bg1"/>
              </a:solidFill>
            </a:endParaRPr>
          </a:p>
        </p:txBody>
      </p:sp>
      <p:sp>
        <p:nvSpPr>
          <p:cNvPr id="2392075" name="Text Box 11"/>
          <p:cNvSpPr txBox="1">
            <a:spLocks noChangeArrowheads="1"/>
          </p:cNvSpPr>
          <p:nvPr/>
        </p:nvSpPr>
        <p:spPr bwMode="auto">
          <a:xfrm>
            <a:off x="520700" y="4654550"/>
            <a:ext cx="946150" cy="427038"/>
          </a:xfrm>
          <a:prstGeom prst="rect">
            <a:avLst/>
          </a:prstGeom>
          <a:noFill/>
          <a:ln w="9525" algn="ctr">
            <a:noFill/>
            <a:miter lim="800000"/>
            <a:headEnd/>
            <a:tailEnd/>
          </a:ln>
          <a:effectLst/>
        </p:spPr>
        <p:txBody>
          <a:bodyPr wrap="none">
            <a:spAutoFit/>
          </a:bodyPr>
          <a:lstStyle/>
          <a:p>
            <a:pPr algn="l"/>
            <a:r>
              <a:rPr lang="fr-FR" sz="2200"/>
              <a:t>Faible</a:t>
            </a:r>
          </a:p>
        </p:txBody>
      </p:sp>
      <p:sp>
        <p:nvSpPr>
          <p:cNvPr id="2392076" name="Rectangle 12"/>
          <p:cNvSpPr>
            <a:spLocks noChangeArrowheads="1"/>
          </p:cNvSpPr>
          <p:nvPr/>
        </p:nvSpPr>
        <p:spPr bwMode="auto">
          <a:xfrm>
            <a:off x="1447800" y="4440238"/>
            <a:ext cx="1079500" cy="900112"/>
          </a:xfrm>
          <a:prstGeom prst="rect">
            <a:avLst/>
          </a:prstGeom>
          <a:solidFill>
            <a:srgbClr val="3366FF"/>
          </a:solidFill>
          <a:ln w="38100" algn="ctr">
            <a:solidFill>
              <a:schemeClr val="tx1"/>
            </a:solidFill>
            <a:miter lim="800000"/>
            <a:headEnd/>
            <a:tailEnd/>
          </a:ln>
          <a:effectLst/>
        </p:spPr>
        <p:txBody>
          <a:bodyPr wrap="none" anchor="ctr"/>
          <a:lstStyle/>
          <a:p>
            <a:endParaRPr lang="fr-FR" sz="1400"/>
          </a:p>
        </p:txBody>
      </p:sp>
      <p:sp>
        <p:nvSpPr>
          <p:cNvPr id="2392077" name="Text Box 13"/>
          <p:cNvSpPr txBox="1">
            <a:spLocks noChangeArrowheads="1"/>
          </p:cNvSpPr>
          <p:nvPr/>
        </p:nvSpPr>
        <p:spPr bwMode="auto">
          <a:xfrm rot="16200000">
            <a:off x="1510506" y="4371182"/>
            <a:ext cx="917575" cy="1039812"/>
          </a:xfrm>
          <a:prstGeom prst="rect">
            <a:avLst/>
          </a:prstGeom>
          <a:noFill/>
          <a:ln w="38100" algn="ctr">
            <a:noFill/>
            <a:miter lim="800000"/>
            <a:headEnd/>
            <a:tailEnd/>
          </a:ln>
          <a:effectLst/>
        </p:spPr>
        <p:txBody>
          <a:bodyPr vert="eaVert">
            <a:spAutoFit/>
          </a:bodyPr>
          <a:lstStyle/>
          <a:p>
            <a:r>
              <a:rPr lang="fr-FR" sz="1600" b="1">
                <a:solidFill>
                  <a:schemeClr val="bg1"/>
                </a:solidFill>
                <a:cs typeface="Times New Roman" pitchFamily="18" charset="0"/>
              </a:rPr>
              <a:t>Plaques Conventionnelles</a:t>
            </a:r>
          </a:p>
        </p:txBody>
      </p:sp>
      <p:sp>
        <p:nvSpPr>
          <p:cNvPr id="2392078" name="Text Box 14"/>
          <p:cNvSpPr txBox="1">
            <a:spLocks noChangeArrowheads="1"/>
          </p:cNvSpPr>
          <p:nvPr/>
        </p:nvSpPr>
        <p:spPr bwMode="auto">
          <a:xfrm rot="16200000">
            <a:off x="5324475" y="4292601"/>
            <a:ext cx="795337" cy="1039812"/>
          </a:xfrm>
          <a:prstGeom prst="rect">
            <a:avLst/>
          </a:prstGeom>
          <a:noFill/>
          <a:ln w="38100" algn="ctr">
            <a:noFill/>
            <a:miter lim="800000"/>
            <a:headEnd/>
            <a:tailEnd/>
          </a:ln>
          <a:effectLst/>
        </p:spPr>
        <p:txBody>
          <a:bodyPr vert="eaVert">
            <a:spAutoFit/>
          </a:bodyPr>
          <a:lstStyle/>
          <a:p>
            <a:r>
              <a:rPr lang="fr-FR" sz="1600" b="1">
                <a:solidFill>
                  <a:schemeClr val="bg1"/>
                </a:solidFill>
                <a:cs typeface="Times New Roman" pitchFamily="18" charset="0"/>
              </a:rPr>
              <a:t>Thermal </a:t>
            </a:r>
          </a:p>
          <a:p>
            <a:r>
              <a:rPr lang="fr-FR" sz="1600" b="1">
                <a:solidFill>
                  <a:schemeClr val="bg1"/>
                </a:solidFill>
                <a:cs typeface="Times New Roman" pitchFamily="18" charset="0"/>
              </a:rPr>
              <a:t>GLV</a:t>
            </a:r>
            <a:endParaRPr lang="fr-FR" sz="1000" b="1">
              <a:solidFill>
                <a:schemeClr val="bg1"/>
              </a:solidFill>
              <a:cs typeface="Times New Roman" pitchFamily="18" charset="0"/>
            </a:endParaRPr>
          </a:p>
        </p:txBody>
      </p:sp>
      <p:sp>
        <p:nvSpPr>
          <p:cNvPr id="2392079" name="Text Box 15"/>
          <p:cNvSpPr txBox="1">
            <a:spLocks noChangeArrowheads="1"/>
          </p:cNvSpPr>
          <p:nvPr/>
        </p:nvSpPr>
        <p:spPr bwMode="auto">
          <a:xfrm rot="16200000">
            <a:off x="4102100" y="4284663"/>
            <a:ext cx="795338" cy="1039812"/>
          </a:xfrm>
          <a:prstGeom prst="rect">
            <a:avLst/>
          </a:prstGeom>
          <a:noFill/>
          <a:ln w="38100" algn="ctr">
            <a:noFill/>
            <a:miter lim="800000"/>
            <a:headEnd/>
            <a:tailEnd/>
          </a:ln>
          <a:effectLst/>
        </p:spPr>
        <p:txBody>
          <a:bodyPr vert="eaVert">
            <a:spAutoFit/>
          </a:bodyPr>
          <a:lstStyle/>
          <a:p>
            <a:r>
              <a:rPr lang="fr-FR" sz="1600" b="1">
                <a:solidFill>
                  <a:schemeClr val="bg1"/>
                </a:solidFill>
                <a:cs typeface="Times New Roman" pitchFamily="18" charset="0"/>
              </a:rPr>
              <a:t>Thermal </a:t>
            </a:r>
          </a:p>
          <a:p>
            <a:r>
              <a:rPr lang="fr-FR" sz="1600" b="1">
                <a:solidFill>
                  <a:schemeClr val="bg1"/>
                </a:solidFill>
                <a:cs typeface="Times New Roman" pitchFamily="18" charset="0"/>
              </a:rPr>
              <a:t>Gaussian</a:t>
            </a:r>
            <a:endParaRPr lang="fr-FR" sz="1000" b="1">
              <a:solidFill>
                <a:schemeClr val="bg1"/>
              </a:solidFill>
              <a:cs typeface="Times New Roman" pitchFamily="18" charset="0"/>
            </a:endParaRPr>
          </a:p>
        </p:txBody>
      </p:sp>
      <p:sp>
        <p:nvSpPr>
          <p:cNvPr id="2392080" name="Rectangle 16"/>
          <p:cNvSpPr>
            <a:spLocks noChangeArrowheads="1"/>
          </p:cNvSpPr>
          <p:nvPr/>
        </p:nvSpPr>
        <p:spPr bwMode="auto">
          <a:xfrm>
            <a:off x="1225550" y="5473700"/>
            <a:ext cx="6423025" cy="366713"/>
          </a:xfrm>
          <a:prstGeom prst="rect">
            <a:avLst/>
          </a:prstGeom>
          <a:noFill/>
          <a:ln w="9525" algn="ctr">
            <a:noFill/>
            <a:miter lim="800000"/>
            <a:headEnd/>
            <a:tailEnd/>
          </a:ln>
          <a:effectLst/>
        </p:spPr>
        <p:txBody>
          <a:bodyPr>
            <a:spAutoFit/>
          </a:bodyPr>
          <a:lstStyle/>
          <a:p>
            <a:r>
              <a:rPr lang="fr-FR"/>
              <a:t>La résolution conduit à la stabilité </a:t>
            </a:r>
          </a:p>
        </p:txBody>
      </p:sp>
      <p:sp>
        <p:nvSpPr>
          <p:cNvPr id="2392081" name="Text Box 17"/>
          <p:cNvSpPr txBox="1">
            <a:spLocks noChangeArrowheads="1"/>
          </p:cNvSpPr>
          <p:nvPr/>
        </p:nvSpPr>
        <p:spPr bwMode="auto">
          <a:xfrm rot="16200000">
            <a:off x="6533356" y="4379120"/>
            <a:ext cx="917575" cy="1020762"/>
          </a:xfrm>
          <a:prstGeom prst="rect">
            <a:avLst/>
          </a:prstGeom>
          <a:noFill/>
          <a:ln w="38100" algn="ctr">
            <a:noFill/>
            <a:miter lim="800000"/>
            <a:headEnd/>
            <a:tailEnd/>
          </a:ln>
          <a:effectLst/>
        </p:spPr>
        <p:txBody>
          <a:bodyPr vert="eaVert">
            <a:spAutoFit/>
          </a:bodyPr>
          <a:lstStyle/>
          <a:p>
            <a:r>
              <a:rPr lang="fr-FR" sz="1600" b="1">
                <a:solidFill>
                  <a:schemeClr val="bg1"/>
                </a:solidFill>
                <a:cs typeface="Times New Roman" pitchFamily="18" charset="0"/>
              </a:rPr>
              <a:t>Thermal</a:t>
            </a:r>
            <a:r>
              <a:rPr lang="fr-FR" sz="1600" b="1">
                <a:solidFill>
                  <a:schemeClr val="accent2"/>
                </a:solidFill>
                <a:cs typeface="Times New Roman" pitchFamily="18" charset="0"/>
              </a:rPr>
              <a:t> </a:t>
            </a:r>
            <a:r>
              <a:rPr lang="fr-FR" sz="1600" b="1">
                <a:solidFill>
                  <a:schemeClr val="bg1"/>
                </a:solidFill>
                <a:cs typeface="Times New Roman" pitchFamily="18" charset="0"/>
              </a:rPr>
              <a:t>SQUARE spot</a:t>
            </a:r>
          </a:p>
        </p:txBody>
      </p:sp>
      <p:sp>
        <p:nvSpPr>
          <p:cNvPr id="2392082" name="Text Box 18"/>
          <p:cNvSpPr txBox="1">
            <a:spLocks noChangeArrowheads="1"/>
          </p:cNvSpPr>
          <p:nvPr/>
        </p:nvSpPr>
        <p:spPr bwMode="auto">
          <a:xfrm>
            <a:off x="7508875" y="4640263"/>
            <a:ext cx="882650" cy="427037"/>
          </a:xfrm>
          <a:prstGeom prst="rect">
            <a:avLst/>
          </a:prstGeom>
          <a:noFill/>
          <a:ln w="9525" algn="ctr">
            <a:noFill/>
            <a:miter lim="800000"/>
            <a:headEnd/>
            <a:tailEnd/>
          </a:ln>
          <a:effectLst/>
        </p:spPr>
        <p:txBody>
          <a:bodyPr wrap="none">
            <a:spAutoFit/>
          </a:bodyPr>
          <a:lstStyle/>
          <a:p>
            <a:pPr algn="l"/>
            <a:r>
              <a:rPr lang="fr-FR" sz="2200"/>
              <a:t>Elevé</a:t>
            </a:r>
          </a:p>
        </p:txBody>
      </p:sp>
    </p:spTree>
    <p:custDataLst>
      <p:tags r:id="rId1"/>
    </p:custData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20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20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20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92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920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20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920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92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920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920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20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920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20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2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2069" grpId="0" animBg="1"/>
      <p:bldP spid="2392070" grpId="0" animBg="1"/>
      <p:bldP spid="2392071" grpId="0"/>
      <p:bldP spid="2392072" grpId="0" animBg="1"/>
      <p:bldP spid="2392073" grpId="0" animBg="1"/>
      <p:bldP spid="2392074" grpId="0" animBg="1"/>
      <p:bldP spid="2392075" grpId="0"/>
      <p:bldP spid="2392076" grpId="0" animBg="1"/>
      <p:bldP spid="2392077" grpId="0"/>
      <p:bldP spid="2392078" grpId="0"/>
      <p:bldP spid="2392079" grpId="0"/>
      <p:bldP spid="2392080" grpId="0"/>
      <p:bldP spid="2392081" grpId="0"/>
      <p:bldP spid="23920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e la date 3"/>
          <p:cNvSpPr>
            <a:spLocks noGrp="1"/>
          </p:cNvSpPr>
          <p:nvPr>
            <p:ph type="dt" sz="half" idx="10"/>
          </p:nvPr>
        </p:nvSpPr>
        <p:spPr/>
        <p:txBody>
          <a:bodyPr/>
          <a:lstStyle/>
          <a:p>
            <a:fld id="{BBF5D1DB-45D1-45C8-ABED-CDEED64B2A4C}" type="datetime8">
              <a:rPr lang="en-US"/>
              <a:pPr/>
              <a:t>7/3/2013 6:06 PM</a:t>
            </a:fld>
            <a:endParaRPr lang="en-US"/>
          </a:p>
        </p:txBody>
      </p:sp>
      <p:sp>
        <p:nvSpPr>
          <p:cNvPr id="15" name="Espace réservé du numéro de diapositive 5"/>
          <p:cNvSpPr>
            <a:spLocks noGrp="1"/>
          </p:cNvSpPr>
          <p:nvPr>
            <p:ph type="sldNum" sz="quarter" idx="12"/>
          </p:nvPr>
        </p:nvSpPr>
        <p:spPr/>
        <p:txBody>
          <a:bodyPr/>
          <a:lstStyle/>
          <a:p>
            <a:fld id="{7659CD18-CA82-4B02-B9AF-4C354F067FE9}" type="slidenum">
              <a:rPr lang="en-US"/>
              <a:pPr/>
              <a:t>7</a:t>
            </a:fld>
            <a:endParaRPr lang="en-US"/>
          </a:p>
        </p:txBody>
      </p:sp>
      <p:sp>
        <p:nvSpPr>
          <p:cNvPr id="2393091" name="Rectangle 3"/>
          <p:cNvSpPr>
            <a:spLocks noGrp="1" noChangeArrowheads="1"/>
          </p:cNvSpPr>
          <p:nvPr>
            <p:ph type="title"/>
          </p:nvPr>
        </p:nvSpPr>
        <p:spPr>
          <a:xfrm>
            <a:off x="571500" y="274638"/>
            <a:ext cx="8382000" cy="533400"/>
          </a:xfrm>
        </p:spPr>
        <p:txBody>
          <a:bodyPr/>
          <a:lstStyle/>
          <a:p>
            <a:r>
              <a:rPr lang="fr-FR"/>
              <a:t>Processus stable</a:t>
            </a:r>
            <a:endParaRPr lang="en-US"/>
          </a:p>
        </p:txBody>
      </p:sp>
      <p:pic>
        <p:nvPicPr>
          <p:cNvPr id="2393093" name="Picture 5"/>
          <p:cNvPicPr>
            <a:picLocks noChangeAspect="1" noChangeArrowheads="1"/>
          </p:cNvPicPr>
          <p:nvPr/>
        </p:nvPicPr>
        <p:blipFill>
          <a:blip r:embed="rId2" cstate="print"/>
          <a:srcRect/>
          <a:stretch>
            <a:fillRect/>
          </a:stretch>
        </p:blipFill>
        <p:spPr bwMode="auto">
          <a:xfrm>
            <a:off x="1576388" y="3805238"/>
            <a:ext cx="5946775" cy="1790700"/>
          </a:xfrm>
          <a:prstGeom prst="rect">
            <a:avLst/>
          </a:prstGeom>
          <a:noFill/>
          <a:ln w="28575">
            <a:solidFill>
              <a:srgbClr val="FFCC00"/>
            </a:solidFill>
            <a:miter lim="800000"/>
            <a:headEnd/>
            <a:tailEnd/>
          </a:ln>
          <a:effectLst/>
        </p:spPr>
      </p:pic>
      <p:sp>
        <p:nvSpPr>
          <p:cNvPr id="2393094" name="Line 6"/>
          <p:cNvSpPr>
            <a:spLocks noChangeShapeType="1"/>
          </p:cNvSpPr>
          <p:nvPr/>
        </p:nvSpPr>
        <p:spPr bwMode="auto">
          <a:xfrm>
            <a:off x="849313" y="2097088"/>
            <a:ext cx="7866062" cy="0"/>
          </a:xfrm>
          <a:prstGeom prst="line">
            <a:avLst/>
          </a:prstGeom>
          <a:noFill/>
          <a:ln w="317500">
            <a:solidFill>
              <a:srgbClr val="FFCC00"/>
            </a:solidFill>
            <a:round/>
            <a:headEnd/>
            <a:tailEnd type="triangle" w="med" len="med"/>
          </a:ln>
          <a:effectLst/>
        </p:spPr>
        <p:txBody>
          <a:bodyPr/>
          <a:lstStyle/>
          <a:p>
            <a:endParaRPr lang="en-US"/>
          </a:p>
        </p:txBody>
      </p:sp>
      <p:sp>
        <p:nvSpPr>
          <p:cNvPr id="2393095" name="Rectangle 7"/>
          <p:cNvSpPr>
            <a:spLocks noChangeArrowheads="1"/>
          </p:cNvSpPr>
          <p:nvPr/>
        </p:nvSpPr>
        <p:spPr bwMode="auto">
          <a:xfrm>
            <a:off x="2255838" y="1649413"/>
            <a:ext cx="1079500" cy="900112"/>
          </a:xfrm>
          <a:prstGeom prst="rect">
            <a:avLst/>
          </a:prstGeom>
          <a:solidFill>
            <a:srgbClr val="CC3300"/>
          </a:solidFill>
          <a:ln w="38100" algn="ctr">
            <a:solidFill>
              <a:schemeClr val="tx1"/>
            </a:solidFill>
            <a:miter lim="800000"/>
            <a:headEnd/>
            <a:tailEnd/>
          </a:ln>
          <a:effectLst/>
        </p:spPr>
        <p:txBody>
          <a:bodyPr wrap="none" anchor="ctr"/>
          <a:lstStyle/>
          <a:p>
            <a:endParaRPr lang="de-DE" sz="1400" b="1">
              <a:solidFill>
                <a:schemeClr val="bg1"/>
              </a:solidFill>
            </a:endParaRPr>
          </a:p>
        </p:txBody>
      </p:sp>
      <p:sp>
        <p:nvSpPr>
          <p:cNvPr id="2393096" name="Rectangle 8"/>
          <p:cNvSpPr>
            <a:spLocks noChangeArrowheads="1"/>
          </p:cNvSpPr>
          <p:nvPr/>
        </p:nvSpPr>
        <p:spPr bwMode="auto">
          <a:xfrm>
            <a:off x="4137025" y="1649413"/>
            <a:ext cx="1079500" cy="900112"/>
          </a:xfrm>
          <a:prstGeom prst="rect">
            <a:avLst/>
          </a:prstGeom>
          <a:solidFill>
            <a:srgbClr val="CC3300"/>
          </a:solidFill>
          <a:ln w="38100" algn="ctr">
            <a:solidFill>
              <a:schemeClr val="tx1"/>
            </a:solidFill>
            <a:miter lim="800000"/>
            <a:headEnd/>
            <a:tailEnd/>
          </a:ln>
          <a:effectLst/>
        </p:spPr>
        <p:txBody>
          <a:bodyPr wrap="none" anchor="ctr"/>
          <a:lstStyle/>
          <a:p>
            <a:endParaRPr lang="de-DE" sz="1400" b="1">
              <a:solidFill>
                <a:schemeClr val="bg1"/>
              </a:solidFill>
            </a:endParaRPr>
          </a:p>
        </p:txBody>
      </p:sp>
      <p:sp>
        <p:nvSpPr>
          <p:cNvPr id="2393097" name="Rectangle 9"/>
          <p:cNvSpPr>
            <a:spLocks noChangeArrowheads="1"/>
          </p:cNvSpPr>
          <p:nvPr/>
        </p:nvSpPr>
        <p:spPr bwMode="auto">
          <a:xfrm>
            <a:off x="6099175" y="1649413"/>
            <a:ext cx="1079500" cy="900112"/>
          </a:xfrm>
          <a:prstGeom prst="rect">
            <a:avLst/>
          </a:prstGeom>
          <a:solidFill>
            <a:srgbClr val="CC3300"/>
          </a:solidFill>
          <a:ln w="38100" algn="ctr">
            <a:solidFill>
              <a:schemeClr val="tx2"/>
            </a:solidFill>
            <a:miter lim="800000"/>
            <a:headEnd/>
            <a:tailEnd/>
          </a:ln>
          <a:effectLst/>
        </p:spPr>
        <p:txBody>
          <a:bodyPr wrap="none" anchor="ctr"/>
          <a:lstStyle/>
          <a:p>
            <a:endParaRPr lang="de-DE" sz="1200" b="1">
              <a:solidFill>
                <a:schemeClr val="bg1"/>
              </a:solidFill>
            </a:endParaRPr>
          </a:p>
        </p:txBody>
      </p:sp>
      <p:sp>
        <p:nvSpPr>
          <p:cNvPr id="2393098" name="Text Box 10"/>
          <p:cNvSpPr txBox="1">
            <a:spLocks noChangeArrowheads="1"/>
          </p:cNvSpPr>
          <p:nvPr/>
        </p:nvSpPr>
        <p:spPr bwMode="auto">
          <a:xfrm>
            <a:off x="7594600" y="1849438"/>
            <a:ext cx="712788" cy="427037"/>
          </a:xfrm>
          <a:prstGeom prst="rect">
            <a:avLst/>
          </a:prstGeom>
          <a:noFill/>
          <a:ln w="9525" algn="ctr">
            <a:noFill/>
            <a:miter lim="800000"/>
            <a:headEnd/>
            <a:tailEnd/>
          </a:ln>
          <a:effectLst/>
        </p:spPr>
        <p:txBody>
          <a:bodyPr wrap="none">
            <a:spAutoFit/>
          </a:bodyPr>
          <a:lstStyle/>
          <a:p>
            <a:pPr algn="l"/>
            <a:r>
              <a:rPr lang="en-GB" sz="2200"/>
              <a:t>high</a:t>
            </a:r>
            <a:endParaRPr lang="en-US" sz="2200"/>
          </a:p>
        </p:txBody>
      </p:sp>
      <p:sp>
        <p:nvSpPr>
          <p:cNvPr id="2393099" name="Text Box 11"/>
          <p:cNvSpPr txBox="1">
            <a:spLocks noChangeArrowheads="1"/>
          </p:cNvSpPr>
          <p:nvPr/>
        </p:nvSpPr>
        <p:spPr bwMode="auto">
          <a:xfrm>
            <a:off x="892175" y="1863725"/>
            <a:ext cx="603250" cy="427038"/>
          </a:xfrm>
          <a:prstGeom prst="rect">
            <a:avLst/>
          </a:prstGeom>
          <a:noFill/>
          <a:ln w="9525" algn="ctr">
            <a:noFill/>
            <a:miter lim="800000"/>
            <a:headEnd/>
            <a:tailEnd/>
          </a:ln>
          <a:effectLst/>
        </p:spPr>
        <p:txBody>
          <a:bodyPr wrap="none">
            <a:spAutoFit/>
          </a:bodyPr>
          <a:lstStyle/>
          <a:p>
            <a:pPr algn="l"/>
            <a:r>
              <a:rPr lang="en-GB" sz="2200"/>
              <a:t>low</a:t>
            </a:r>
            <a:endParaRPr lang="en-US" sz="2200"/>
          </a:p>
        </p:txBody>
      </p:sp>
      <p:sp>
        <p:nvSpPr>
          <p:cNvPr id="2393100" name="Text Box 12"/>
          <p:cNvSpPr txBox="1">
            <a:spLocks noChangeArrowheads="1"/>
          </p:cNvSpPr>
          <p:nvPr/>
        </p:nvSpPr>
        <p:spPr bwMode="auto">
          <a:xfrm rot="16200000">
            <a:off x="4281488" y="1501775"/>
            <a:ext cx="795337" cy="1039813"/>
          </a:xfrm>
          <a:prstGeom prst="rect">
            <a:avLst/>
          </a:prstGeom>
          <a:noFill/>
          <a:ln w="38100" algn="ctr">
            <a:noFill/>
            <a:miter lim="800000"/>
            <a:headEnd/>
            <a:tailEnd/>
          </a:ln>
          <a:effectLst/>
        </p:spPr>
        <p:txBody>
          <a:bodyPr vert="eaVert">
            <a:spAutoFit/>
          </a:bodyPr>
          <a:lstStyle/>
          <a:p>
            <a:r>
              <a:rPr lang="en-GB" sz="1600" b="1">
                <a:solidFill>
                  <a:schemeClr val="bg1"/>
                </a:solidFill>
                <a:cs typeface="Times New Roman" pitchFamily="18" charset="0"/>
              </a:rPr>
              <a:t>Thermal </a:t>
            </a:r>
          </a:p>
          <a:p>
            <a:r>
              <a:rPr lang="en-GB" sz="1600" b="1">
                <a:solidFill>
                  <a:schemeClr val="bg1"/>
                </a:solidFill>
                <a:cs typeface="Times New Roman" pitchFamily="18" charset="0"/>
              </a:rPr>
              <a:t>GLV</a:t>
            </a:r>
            <a:endParaRPr lang="en-US" sz="1000" b="1">
              <a:solidFill>
                <a:schemeClr val="bg1"/>
              </a:solidFill>
              <a:cs typeface="Times New Roman" pitchFamily="18" charset="0"/>
            </a:endParaRPr>
          </a:p>
        </p:txBody>
      </p:sp>
      <p:sp>
        <p:nvSpPr>
          <p:cNvPr id="2393101" name="Text Box 13"/>
          <p:cNvSpPr txBox="1">
            <a:spLocks noChangeArrowheads="1"/>
          </p:cNvSpPr>
          <p:nvPr/>
        </p:nvSpPr>
        <p:spPr bwMode="auto">
          <a:xfrm rot="16200000">
            <a:off x="2401888" y="1493837"/>
            <a:ext cx="795338" cy="1039813"/>
          </a:xfrm>
          <a:prstGeom prst="rect">
            <a:avLst/>
          </a:prstGeom>
          <a:noFill/>
          <a:ln w="38100" algn="ctr">
            <a:noFill/>
            <a:miter lim="800000"/>
            <a:headEnd/>
            <a:tailEnd/>
          </a:ln>
          <a:effectLst/>
        </p:spPr>
        <p:txBody>
          <a:bodyPr vert="eaVert">
            <a:spAutoFit/>
          </a:bodyPr>
          <a:lstStyle/>
          <a:p>
            <a:r>
              <a:rPr lang="en-GB" sz="1600" b="1">
                <a:solidFill>
                  <a:schemeClr val="bg1"/>
                </a:solidFill>
                <a:cs typeface="Times New Roman" pitchFamily="18" charset="0"/>
              </a:rPr>
              <a:t>Thermal </a:t>
            </a:r>
          </a:p>
          <a:p>
            <a:r>
              <a:rPr lang="en-GB" sz="1600" b="1">
                <a:solidFill>
                  <a:schemeClr val="bg1"/>
                </a:solidFill>
                <a:cs typeface="Times New Roman" pitchFamily="18" charset="0"/>
              </a:rPr>
              <a:t>Gaussian</a:t>
            </a:r>
            <a:endParaRPr lang="en-US" sz="1000" b="1">
              <a:solidFill>
                <a:schemeClr val="bg1"/>
              </a:solidFill>
              <a:cs typeface="Times New Roman" pitchFamily="18" charset="0"/>
            </a:endParaRPr>
          </a:p>
        </p:txBody>
      </p:sp>
      <p:sp>
        <p:nvSpPr>
          <p:cNvPr id="2393102" name="Text Box 14"/>
          <p:cNvSpPr txBox="1">
            <a:spLocks noChangeArrowheads="1"/>
          </p:cNvSpPr>
          <p:nvPr/>
        </p:nvSpPr>
        <p:spPr bwMode="auto">
          <a:xfrm rot="16200000">
            <a:off x="6204744" y="1588294"/>
            <a:ext cx="917575" cy="1020763"/>
          </a:xfrm>
          <a:prstGeom prst="rect">
            <a:avLst/>
          </a:prstGeom>
          <a:noFill/>
          <a:ln w="38100" algn="ctr">
            <a:noFill/>
            <a:miter lim="800000"/>
            <a:headEnd/>
            <a:tailEnd/>
          </a:ln>
          <a:effectLst/>
        </p:spPr>
        <p:txBody>
          <a:bodyPr vert="eaVert">
            <a:spAutoFit/>
          </a:bodyPr>
          <a:lstStyle/>
          <a:p>
            <a:r>
              <a:rPr lang="en-GB" sz="1600" b="1">
                <a:solidFill>
                  <a:schemeClr val="bg1"/>
                </a:solidFill>
                <a:cs typeface="Times New Roman" pitchFamily="18" charset="0"/>
              </a:rPr>
              <a:t>Thermal</a:t>
            </a:r>
            <a:r>
              <a:rPr lang="en-GB" sz="1600" b="1">
                <a:solidFill>
                  <a:schemeClr val="accent2"/>
                </a:solidFill>
                <a:cs typeface="Times New Roman" pitchFamily="18" charset="0"/>
              </a:rPr>
              <a:t> </a:t>
            </a:r>
            <a:r>
              <a:rPr lang="en-GB" sz="1600" b="1">
                <a:solidFill>
                  <a:schemeClr val="bg1"/>
                </a:solidFill>
                <a:cs typeface="Times New Roman" pitchFamily="18" charset="0"/>
              </a:rPr>
              <a:t>SQUARE spot</a:t>
            </a:r>
            <a:endParaRPr lang="en-US" sz="1600" b="1">
              <a:solidFill>
                <a:schemeClr val="bg1"/>
              </a:solidFill>
              <a:cs typeface="Times New Roman" pitchFamily="18" charset="0"/>
            </a:endParaRPr>
          </a:p>
        </p:txBody>
      </p:sp>
      <p:sp>
        <p:nvSpPr>
          <p:cNvPr id="2393103" name="Rectangle 15"/>
          <p:cNvSpPr>
            <a:spLocks noChangeArrowheads="1"/>
          </p:cNvSpPr>
          <p:nvPr/>
        </p:nvSpPr>
        <p:spPr bwMode="auto">
          <a:xfrm>
            <a:off x="1320800" y="3368675"/>
            <a:ext cx="6423025" cy="366713"/>
          </a:xfrm>
          <a:prstGeom prst="rect">
            <a:avLst/>
          </a:prstGeom>
          <a:noFill/>
          <a:ln w="9525" algn="ctr">
            <a:noFill/>
            <a:miter lim="800000"/>
            <a:headEnd/>
            <a:tailEnd/>
          </a:ln>
          <a:effectLst/>
        </p:spPr>
        <p:txBody>
          <a:bodyPr>
            <a:spAutoFit/>
          </a:bodyPr>
          <a:lstStyle/>
          <a:p>
            <a:r>
              <a:rPr lang="fr-FR"/>
              <a:t>La résolution conduit à la stabilité</a:t>
            </a:r>
            <a:endParaRPr lang="en-US"/>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e la date 3"/>
          <p:cNvSpPr>
            <a:spLocks noGrp="1"/>
          </p:cNvSpPr>
          <p:nvPr>
            <p:ph type="dt" sz="half" idx="10"/>
          </p:nvPr>
        </p:nvSpPr>
        <p:spPr/>
        <p:txBody>
          <a:bodyPr/>
          <a:lstStyle/>
          <a:p>
            <a:fld id="{3A4F8F6C-8548-4CA2-8D36-9E3B4280D2EC}" type="datetime8">
              <a:rPr lang="en-US"/>
              <a:pPr/>
              <a:t>7/3/2013 6:06 PM</a:t>
            </a:fld>
            <a:endParaRPr lang="en-US"/>
          </a:p>
        </p:txBody>
      </p:sp>
      <p:sp>
        <p:nvSpPr>
          <p:cNvPr id="44" name="Espace réservé du numéro de diapositive 5"/>
          <p:cNvSpPr>
            <a:spLocks noGrp="1"/>
          </p:cNvSpPr>
          <p:nvPr>
            <p:ph type="sldNum" sz="quarter" idx="12"/>
          </p:nvPr>
        </p:nvSpPr>
        <p:spPr/>
        <p:txBody>
          <a:bodyPr/>
          <a:lstStyle/>
          <a:p>
            <a:fld id="{E7A9E054-7684-4F73-A937-DAE0BB0331FA}" type="slidenum">
              <a:rPr lang="en-US"/>
              <a:pPr/>
              <a:t>8</a:t>
            </a:fld>
            <a:endParaRPr lang="en-US"/>
          </a:p>
        </p:txBody>
      </p:sp>
      <p:pic>
        <p:nvPicPr>
          <p:cNvPr id="2394114" name="Picture 2" descr="spot_markup_v2"/>
          <p:cNvPicPr>
            <a:picLocks noChangeAspect="1" noChangeArrowheads="1"/>
          </p:cNvPicPr>
          <p:nvPr/>
        </p:nvPicPr>
        <p:blipFill>
          <a:blip r:embed="rId3" cstate="print"/>
          <a:srcRect/>
          <a:stretch>
            <a:fillRect/>
          </a:stretch>
        </p:blipFill>
        <p:spPr bwMode="auto">
          <a:xfrm>
            <a:off x="-660400" y="1376363"/>
            <a:ext cx="10287000" cy="3424237"/>
          </a:xfrm>
          <a:prstGeom prst="rect">
            <a:avLst/>
          </a:prstGeom>
          <a:noFill/>
        </p:spPr>
      </p:pic>
      <p:pic>
        <p:nvPicPr>
          <p:cNvPr id="2394115" name="Picture 3"/>
          <p:cNvPicPr>
            <a:picLocks noChangeAspect="1" noChangeArrowheads="1"/>
          </p:cNvPicPr>
          <p:nvPr/>
        </p:nvPicPr>
        <p:blipFill>
          <a:blip r:embed="rId4" cstate="print"/>
          <a:srcRect/>
          <a:stretch>
            <a:fillRect/>
          </a:stretch>
        </p:blipFill>
        <p:spPr bwMode="auto">
          <a:xfrm>
            <a:off x="4451350" y="4191000"/>
            <a:ext cx="1339850" cy="1339850"/>
          </a:xfrm>
          <a:prstGeom prst="rect">
            <a:avLst/>
          </a:prstGeom>
          <a:noFill/>
          <a:ln w="9525">
            <a:noFill/>
            <a:miter lim="800000"/>
            <a:headEnd/>
            <a:tailEnd/>
          </a:ln>
          <a:effectLst/>
        </p:spPr>
      </p:pic>
      <p:grpSp>
        <p:nvGrpSpPr>
          <p:cNvPr id="2394116" name="Group 4"/>
          <p:cNvGrpSpPr>
            <a:grpSpLocks/>
          </p:cNvGrpSpPr>
          <p:nvPr/>
        </p:nvGrpSpPr>
        <p:grpSpPr bwMode="auto">
          <a:xfrm flipH="1" flipV="1">
            <a:off x="1647825" y="2724150"/>
            <a:ext cx="714375" cy="503238"/>
            <a:chOff x="2256" y="3328"/>
            <a:chExt cx="422" cy="323"/>
          </a:xfrm>
        </p:grpSpPr>
        <p:sp>
          <p:nvSpPr>
            <p:cNvPr id="2394117" name="AutoShape 5"/>
            <p:cNvSpPr>
              <a:spLocks noChangeArrowheads="1"/>
            </p:cNvSpPr>
            <p:nvPr/>
          </p:nvSpPr>
          <p:spPr bwMode="auto">
            <a:xfrm flipV="1">
              <a:off x="2256" y="3328"/>
              <a:ext cx="312" cy="200"/>
            </a:xfrm>
            <a:prstGeom prst="rtTriangle">
              <a:avLst/>
            </a:prstGeom>
            <a:solidFill>
              <a:srgbClr val="FBFF00"/>
            </a:solidFill>
            <a:ln w="3175">
              <a:noFill/>
              <a:miter lim="800000"/>
              <a:headEnd/>
              <a:tailEnd/>
            </a:ln>
            <a:effectLst/>
          </p:spPr>
          <p:txBody>
            <a:bodyPr wrap="none" anchor="ctr"/>
            <a:lstStyle/>
            <a:p>
              <a:endParaRPr lang="en-US"/>
            </a:p>
          </p:txBody>
        </p:sp>
        <p:sp>
          <p:nvSpPr>
            <p:cNvPr id="2394118" name="AutoShape 6"/>
            <p:cNvSpPr>
              <a:spLocks noChangeArrowheads="1"/>
            </p:cNvSpPr>
            <p:nvPr/>
          </p:nvSpPr>
          <p:spPr bwMode="auto">
            <a:xfrm rot="188933">
              <a:off x="2337" y="3380"/>
              <a:ext cx="237" cy="183"/>
            </a:xfrm>
            <a:prstGeom prst="diamond">
              <a:avLst/>
            </a:prstGeom>
            <a:solidFill>
              <a:srgbClr val="FBFF00"/>
            </a:solidFill>
            <a:ln w="3175">
              <a:noFill/>
              <a:miter lim="800000"/>
              <a:headEnd/>
              <a:tailEnd/>
            </a:ln>
            <a:effectLst/>
          </p:spPr>
          <p:txBody>
            <a:bodyPr wrap="none" anchor="ctr"/>
            <a:lstStyle/>
            <a:p>
              <a:endParaRPr lang="en-US"/>
            </a:p>
          </p:txBody>
        </p:sp>
        <p:sp>
          <p:nvSpPr>
            <p:cNvPr id="2394119" name="AutoShape 7"/>
            <p:cNvSpPr>
              <a:spLocks noChangeArrowheads="1"/>
            </p:cNvSpPr>
            <p:nvPr/>
          </p:nvSpPr>
          <p:spPr bwMode="auto">
            <a:xfrm rot="188933">
              <a:off x="2441" y="3468"/>
              <a:ext cx="237" cy="183"/>
            </a:xfrm>
            <a:prstGeom prst="diamond">
              <a:avLst/>
            </a:prstGeom>
            <a:solidFill>
              <a:srgbClr val="FBFF00"/>
            </a:solidFill>
            <a:ln w="3175">
              <a:noFill/>
              <a:miter lim="800000"/>
              <a:headEnd/>
              <a:tailEnd/>
            </a:ln>
            <a:effectLst/>
          </p:spPr>
          <p:txBody>
            <a:bodyPr wrap="none" anchor="ctr"/>
            <a:lstStyle/>
            <a:p>
              <a:endParaRPr lang="en-US"/>
            </a:p>
          </p:txBody>
        </p:sp>
      </p:grpSp>
      <p:grpSp>
        <p:nvGrpSpPr>
          <p:cNvPr id="2394120" name="Group 8"/>
          <p:cNvGrpSpPr>
            <a:grpSpLocks/>
          </p:cNvGrpSpPr>
          <p:nvPr/>
        </p:nvGrpSpPr>
        <p:grpSpPr bwMode="auto">
          <a:xfrm flipH="1" flipV="1">
            <a:off x="4483100" y="2465388"/>
            <a:ext cx="714375" cy="503237"/>
            <a:chOff x="2256" y="3328"/>
            <a:chExt cx="422" cy="323"/>
          </a:xfrm>
        </p:grpSpPr>
        <p:sp>
          <p:nvSpPr>
            <p:cNvPr id="2394121" name="AutoShape 9"/>
            <p:cNvSpPr>
              <a:spLocks noChangeArrowheads="1"/>
            </p:cNvSpPr>
            <p:nvPr/>
          </p:nvSpPr>
          <p:spPr bwMode="auto">
            <a:xfrm flipV="1">
              <a:off x="2256" y="3328"/>
              <a:ext cx="312" cy="200"/>
            </a:xfrm>
            <a:prstGeom prst="rtTriangle">
              <a:avLst/>
            </a:prstGeom>
            <a:solidFill>
              <a:srgbClr val="FBFF00"/>
            </a:solidFill>
            <a:ln w="3175">
              <a:noFill/>
              <a:miter lim="800000"/>
              <a:headEnd/>
              <a:tailEnd/>
            </a:ln>
            <a:effectLst/>
          </p:spPr>
          <p:txBody>
            <a:bodyPr wrap="none" anchor="ctr"/>
            <a:lstStyle/>
            <a:p>
              <a:endParaRPr lang="en-US"/>
            </a:p>
          </p:txBody>
        </p:sp>
        <p:sp>
          <p:nvSpPr>
            <p:cNvPr id="2394122" name="AutoShape 10"/>
            <p:cNvSpPr>
              <a:spLocks noChangeArrowheads="1"/>
            </p:cNvSpPr>
            <p:nvPr/>
          </p:nvSpPr>
          <p:spPr bwMode="auto">
            <a:xfrm rot="188933">
              <a:off x="2337" y="3380"/>
              <a:ext cx="237" cy="183"/>
            </a:xfrm>
            <a:prstGeom prst="diamond">
              <a:avLst/>
            </a:prstGeom>
            <a:solidFill>
              <a:srgbClr val="FBFF00"/>
            </a:solidFill>
            <a:ln w="3175">
              <a:noFill/>
              <a:miter lim="800000"/>
              <a:headEnd/>
              <a:tailEnd/>
            </a:ln>
            <a:effectLst/>
          </p:spPr>
          <p:txBody>
            <a:bodyPr wrap="none" anchor="ctr"/>
            <a:lstStyle/>
            <a:p>
              <a:endParaRPr lang="en-US"/>
            </a:p>
          </p:txBody>
        </p:sp>
        <p:sp>
          <p:nvSpPr>
            <p:cNvPr id="2394123" name="AutoShape 11"/>
            <p:cNvSpPr>
              <a:spLocks noChangeArrowheads="1"/>
            </p:cNvSpPr>
            <p:nvPr/>
          </p:nvSpPr>
          <p:spPr bwMode="auto">
            <a:xfrm rot="188933">
              <a:off x="2441" y="3468"/>
              <a:ext cx="237" cy="183"/>
            </a:xfrm>
            <a:prstGeom prst="diamond">
              <a:avLst/>
            </a:prstGeom>
            <a:solidFill>
              <a:srgbClr val="FBFF00"/>
            </a:solidFill>
            <a:ln w="3175">
              <a:noFill/>
              <a:miter lim="800000"/>
              <a:headEnd/>
              <a:tailEnd/>
            </a:ln>
            <a:effectLst/>
          </p:spPr>
          <p:txBody>
            <a:bodyPr wrap="none" anchor="ctr"/>
            <a:lstStyle/>
            <a:p>
              <a:endParaRPr lang="en-US"/>
            </a:p>
          </p:txBody>
        </p:sp>
      </p:grpSp>
      <p:grpSp>
        <p:nvGrpSpPr>
          <p:cNvPr id="2394124" name="Group 12"/>
          <p:cNvGrpSpPr>
            <a:grpSpLocks/>
          </p:cNvGrpSpPr>
          <p:nvPr/>
        </p:nvGrpSpPr>
        <p:grpSpPr bwMode="auto">
          <a:xfrm flipH="1" flipV="1">
            <a:off x="7391400" y="2266950"/>
            <a:ext cx="714375" cy="503238"/>
            <a:chOff x="2256" y="3328"/>
            <a:chExt cx="422" cy="323"/>
          </a:xfrm>
        </p:grpSpPr>
        <p:sp>
          <p:nvSpPr>
            <p:cNvPr id="2394125" name="AutoShape 13"/>
            <p:cNvSpPr>
              <a:spLocks noChangeArrowheads="1"/>
            </p:cNvSpPr>
            <p:nvPr/>
          </p:nvSpPr>
          <p:spPr bwMode="auto">
            <a:xfrm flipV="1">
              <a:off x="2256" y="3328"/>
              <a:ext cx="312" cy="200"/>
            </a:xfrm>
            <a:prstGeom prst="rtTriangle">
              <a:avLst/>
            </a:prstGeom>
            <a:solidFill>
              <a:srgbClr val="FBFF00"/>
            </a:solidFill>
            <a:ln w="3175">
              <a:noFill/>
              <a:miter lim="800000"/>
              <a:headEnd/>
              <a:tailEnd/>
            </a:ln>
            <a:effectLst/>
          </p:spPr>
          <p:txBody>
            <a:bodyPr wrap="none" anchor="ctr"/>
            <a:lstStyle/>
            <a:p>
              <a:endParaRPr lang="en-US"/>
            </a:p>
          </p:txBody>
        </p:sp>
        <p:sp>
          <p:nvSpPr>
            <p:cNvPr id="2394126" name="AutoShape 14"/>
            <p:cNvSpPr>
              <a:spLocks noChangeArrowheads="1"/>
            </p:cNvSpPr>
            <p:nvPr/>
          </p:nvSpPr>
          <p:spPr bwMode="auto">
            <a:xfrm rot="188933">
              <a:off x="2337" y="3380"/>
              <a:ext cx="237" cy="183"/>
            </a:xfrm>
            <a:prstGeom prst="diamond">
              <a:avLst/>
            </a:prstGeom>
            <a:solidFill>
              <a:srgbClr val="FBFF00"/>
            </a:solidFill>
            <a:ln w="3175">
              <a:noFill/>
              <a:miter lim="800000"/>
              <a:headEnd/>
              <a:tailEnd/>
            </a:ln>
            <a:effectLst/>
          </p:spPr>
          <p:txBody>
            <a:bodyPr wrap="none" anchor="ctr"/>
            <a:lstStyle/>
            <a:p>
              <a:endParaRPr lang="en-US"/>
            </a:p>
          </p:txBody>
        </p:sp>
        <p:sp>
          <p:nvSpPr>
            <p:cNvPr id="2394127" name="AutoShape 15"/>
            <p:cNvSpPr>
              <a:spLocks noChangeArrowheads="1"/>
            </p:cNvSpPr>
            <p:nvPr/>
          </p:nvSpPr>
          <p:spPr bwMode="auto">
            <a:xfrm rot="188933">
              <a:off x="2441" y="3468"/>
              <a:ext cx="237" cy="183"/>
            </a:xfrm>
            <a:prstGeom prst="diamond">
              <a:avLst/>
            </a:prstGeom>
            <a:solidFill>
              <a:srgbClr val="FBFF00"/>
            </a:solidFill>
            <a:ln w="3175">
              <a:noFill/>
              <a:miter lim="800000"/>
              <a:headEnd/>
              <a:tailEnd/>
            </a:ln>
            <a:effectLst/>
          </p:spPr>
          <p:txBody>
            <a:bodyPr wrap="none" anchor="ctr"/>
            <a:lstStyle/>
            <a:p>
              <a:endParaRPr lang="en-US"/>
            </a:p>
          </p:txBody>
        </p:sp>
      </p:grpSp>
      <p:pic>
        <p:nvPicPr>
          <p:cNvPr id="2394128" name="Picture 16"/>
          <p:cNvPicPr>
            <a:picLocks noChangeAspect="1" noChangeArrowheads="1"/>
          </p:cNvPicPr>
          <p:nvPr/>
        </p:nvPicPr>
        <p:blipFill>
          <a:blip r:embed="rId5" cstate="print"/>
          <a:srcRect/>
          <a:stretch>
            <a:fillRect/>
          </a:stretch>
        </p:blipFill>
        <p:spPr bwMode="auto">
          <a:xfrm>
            <a:off x="304800" y="4205288"/>
            <a:ext cx="1436688" cy="1435100"/>
          </a:xfrm>
          <a:prstGeom prst="rect">
            <a:avLst/>
          </a:prstGeom>
          <a:noFill/>
          <a:ln w="9525">
            <a:noFill/>
            <a:miter lim="800000"/>
            <a:headEnd/>
            <a:tailEnd/>
          </a:ln>
          <a:effectLst/>
        </p:spPr>
      </p:pic>
      <p:pic>
        <p:nvPicPr>
          <p:cNvPr id="2394129" name="Picture 17"/>
          <p:cNvPicPr>
            <a:picLocks noChangeAspect="1" noChangeArrowheads="1"/>
          </p:cNvPicPr>
          <p:nvPr/>
        </p:nvPicPr>
        <p:blipFill>
          <a:blip r:embed="rId6" cstate="print"/>
          <a:srcRect/>
          <a:stretch>
            <a:fillRect/>
          </a:stretch>
        </p:blipFill>
        <p:spPr bwMode="auto">
          <a:xfrm>
            <a:off x="7716838" y="4422775"/>
            <a:ext cx="833437" cy="833438"/>
          </a:xfrm>
          <a:prstGeom prst="rect">
            <a:avLst/>
          </a:prstGeom>
          <a:noFill/>
          <a:ln w="9525">
            <a:noFill/>
            <a:miter lim="800000"/>
            <a:headEnd/>
            <a:tailEnd/>
          </a:ln>
          <a:effectLst/>
        </p:spPr>
      </p:pic>
      <p:grpSp>
        <p:nvGrpSpPr>
          <p:cNvPr id="2394130" name="Group 18"/>
          <p:cNvGrpSpPr>
            <a:grpSpLocks/>
          </p:cNvGrpSpPr>
          <p:nvPr/>
        </p:nvGrpSpPr>
        <p:grpSpPr bwMode="auto">
          <a:xfrm>
            <a:off x="6905625" y="4552950"/>
            <a:ext cx="1619250" cy="566738"/>
            <a:chOff x="1181" y="2621"/>
            <a:chExt cx="1843" cy="667"/>
          </a:xfrm>
        </p:grpSpPr>
        <p:sp>
          <p:nvSpPr>
            <p:cNvPr id="2394131" name="Freeform 19"/>
            <p:cNvSpPr>
              <a:spLocks/>
            </p:cNvSpPr>
            <p:nvPr/>
          </p:nvSpPr>
          <p:spPr bwMode="auto">
            <a:xfrm>
              <a:off x="2236" y="2621"/>
              <a:ext cx="674" cy="667"/>
            </a:xfrm>
            <a:custGeom>
              <a:avLst/>
              <a:gdLst/>
              <a:ahLst/>
              <a:cxnLst>
                <a:cxn ang="0">
                  <a:pos x="0" y="0"/>
                </a:cxn>
                <a:cxn ang="0">
                  <a:pos x="0" y="666"/>
                </a:cxn>
                <a:cxn ang="0">
                  <a:pos x="673" y="666"/>
                </a:cxn>
                <a:cxn ang="0">
                  <a:pos x="673" y="0"/>
                </a:cxn>
                <a:cxn ang="0">
                  <a:pos x="0" y="0"/>
                </a:cxn>
              </a:cxnLst>
              <a:rect l="0" t="0" r="r" b="b"/>
              <a:pathLst>
                <a:path w="674" h="667">
                  <a:moveTo>
                    <a:pt x="0" y="0"/>
                  </a:moveTo>
                  <a:lnTo>
                    <a:pt x="0" y="666"/>
                  </a:lnTo>
                  <a:lnTo>
                    <a:pt x="673" y="666"/>
                  </a:lnTo>
                  <a:lnTo>
                    <a:pt x="673" y="0"/>
                  </a:lnTo>
                  <a:lnTo>
                    <a:pt x="0" y="0"/>
                  </a:lnTo>
                </a:path>
              </a:pathLst>
            </a:custGeom>
            <a:solidFill>
              <a:srgbClr val="FC0714"/>
            </a:solidFill>
            <a:ln w="9525" cap="rnd">
              <a:noFill/>
              <a:round/>
              <a:headEnd type="none" w="sm" len="sm"/>
              <a:tailEnd type="none" w="sm" len="sm"/>
            </a:ln>
            <a:effectLst/>
          </p:spPr>
          <p:txBody>
            <a:bodyPr/>
            <a:lstStyle/>
            <a:p>
              <a:endParaRPr lang="en-US"/>
            </a:p>
          </p:txBody>
        </p:sp>
        <p:sp>
          <p:nvSpPr>
            <p:cNvPr id="2394132" name="Freeform 20"/>
            <p:cNvSpPr>
              <a:spLocks/>
            </p:cNvSpPr>
            <p:nvPr/>
          </p:nvSpPr>
          <p:spPr bwMode="auto">
            <a:xfrm>
              <a:off x="2266" y="3015"/>
              <a:ext cx="141" cy="176"/>
            </a:xfrm>
            <a:custGeom>
              <a:avLst/>
              <a:gdLst/>
              <a:ahLst/>
              <a:cxnLst>
                <a:cxn ang="0">
                  <a:pos x="113" y="41"/>
                </a:cxn>
                <a:cxn ang="0">
                  <a:pos x="101" y="36"/>
                </a:cxn>
                <a:cxn ang="0">
                  <a:pos x="92" y="34"/>
                </a:cxn>
                <a:cxn ang="0">
                  <a:pos x="82" y="32"/>
                </a:cxn>
                <a:cxn ang="0">
                  <a:pos x="68" y="34"/>
                </a:cxn>
                <a:cxn ang="0">
                  <a:pos x="57" y="42"/>
                </a:cxn>
                <a:cxn ang="0">
                  <a:pos x="57" y="53"/>
                </a:cxn>
                <a:cxn ang="0">
                  <a:pos x="67" y="62"/>
                </a:cxn>
                <a:cxn ang="0">
                  <a:pos x="98" y="70"/>
                </a:cxn>
                <a:cxn ang="0">
                  <a:pos x="111" y="75"/>
                </a:cxn>
                <a:cxn ang="0">
                  <a:pos x="119" y="79"/>
                </a:cxn>
                <a:cxn ang="0">
                  <a:pos x="126" y="84"/>
                </a:cxn>
                <a:cxn ang="0">
                  <a:pos x="132" y="90"/>
                </a:cxn>
                <a:cxn ang="0">
                  <a:pos x="139" y="102"/>
                </a:cxn>
                <a:cxn ang="0">
                  <a:pos x="140" y="117"/>
                </a:cxn>
                <a:cxn ang="0">
                  <a:pos x="134" y="141"/>
                </a:cxn>
                <a:cxn ang="0">
                  <a:pos x="121" y="159"/>
                </a:cxn>
                <a:cxn ang="0">
                  <a:pos x="98" y="171"/>
                </a:cxn>
                <a:cxn ang="0">
                  <a:pos x="68" y="175"/>
                </a:cxn>
                <a:cxn ang="0">
                  <a:pos x="52" y="174"/>
                </a:cxn>
                <a:cxn ang="0">
                  <a:pos x="35" y="170"/>
                </a:cxn>
                <a:cxn ang="0">
                  <a:pos x="18" y="165"/>
                </a:cxn>
                <a:cxn ang="0">
                  <a:pos x="0" y="156"/>
                </a:cxn>
                <a:cxn ang="0">
                  <a:pos x="22" y="127"/>
                </a:cxn>
                <a:cxn ang="0">
                  <a:pos x="34" y="134"/>
                </a:cxn>
                <a:cxn ang="0">
                  <a:pos x="49" y="139"/>
                </a:cxn>
                <a:cxn ang="0">
                  <a:pos x="65" y="142"/>
                </a:cxn>
                <a:cxn ang="0">
                  <a:pos x="81" y="141"/>
                </a:cxn>
                <a:cxn ang="0">
                  <a:pos x="92" y="132"/>
                </a:cxn>
                <a:cxn ang="0">
                  <a:pos x="94" y="120"/>
                </a:cxn>
                <a:cxn ang="0">
                  <a:pos x="91" y="114"/>
                </a:cxn>
                <a:cxn ang="0">
                  <a:pos x="84" y="109"/>
                </a:cxn>
                <a:cxn ang="0">
                  <a:pos x="74" y="104"/>
                </a:cxn>
                <a:cxn ang="0">
                  <a:pos x="49" y="100"/>
                </a:cxn>
                <a:cxn ang="0">
                  <a:pos x="40" y="98"/>
                </a:cxn>
                <a:cxn ang="0">
                  <a:pos x="31" y="94"/>
                </a:cxn>
                <a:cxn ang="0">
                  <a:pos x="24" y="90"/>
                </a:cxn>
                <a:cxn ang="0">
                  <a:pos x="17" y="84"/>
                </a:cxn>
                <a:cxn ang="0">
                  <a:pos x="10" y="70"/>
                </a:cxn>
                <a:cxn ang="0">
                  <a:pos x="8" y="53"/>
                </a:cxn>
                <a:cxn ang="0">
                  <a:pos x="13" y="32"/>
                </a:cxn>
                <a:cxn ang="0">
                  <a:pos x="26" y="15"/>
                </a:cxn>
                <a:cxn ang="0">
                  <a:pos x="47" y="3"/>
                </a:cxn>
                <a:cxn ang="0">
                  <a:pos x="73" y="0"/>
                </a:cxn>
                <a:cxn ang="0">
                  <a:pos x="92" y="1"/>
                </a:cxn>
                <a:cxn ang="0">
                  <a:pos x="108" y="5"/>
                </a:cxn>
                <a:cxn ang="0">
                  <a:pos x="122" y="9"/>
                </a:cxn>
                <a:cxn ang="0">
                  <a:pos x="134" y="15"/>
                </a:cxn>
              </a:cxnLst>
              <a:rect l="0" t="0" r="r" b="b"/>
              <a:pathLst>
                <a:path w="141" h="176">
                  <a:moveTo>
                    <a:pt x="119" y="44"/>
                  </a:moveTo>
                  <a:lnTo>
                    <a:pt x="113" y="41"/>
                  </a:lnTo>
                  <a:lnTo>
                    <a:pt x="107" y="39"/>
                  </a:lnTo>
                  <a:lnTo>
                    <a:pt x="101" y="36"/>
                  </a:lnTo>
                  <a:lnTo>
                    <a:pt x="97" y="35"/>
                  </a:lnTo>
                  <a:lnTo>
                    <a:pt x="92" y="34"/>
                  </a:lnTo>
                  <a:lnTo>
                    <a:pt x="86" y="33"/>
                  </a:lnTo>
                  <a:lnTo>
                    <a:pt x="82" y="32"/>
                  </a:lnTo>
                  <a:lnTo>
                    <a:pt x="77" y="32"/>
                  </a:lnTo>
                  <a:lnTo>
                    <a:pt x="68" y="34"/>
                  </a:lnTo>
                  <a:lnTo>
                    <a:pt x="61" y="36"/>
                  </a:lnTo>
                  <a:lnTo>
                    <a:pt x="57" y="42"/>
                  </a:lnTo>
                  <a:lnTo>
                    <a:pt x="56" y="49"/>
                  </a:lnTo>
                  <a:lnTo>
                    <a:pt x="57" y="53"/>
                  </a:lnTo>
                  <a:lnTo>
                    <a:pt x="60" y="58"/>
                  </a:lnTo>
                  <a:lnTo>
                    <a:pt x="67" y="62"/>
                  </a:lnTo>
                  <a:lnTo>
                    <a:pt x="77" y="66"/>
                  </a:lnTo>
                  <a:lnTo>
                    <a:pt x="98" y="70"/>
                  </a:lnTo>
                  <a:lnTo>
                    <a:pt x="105" y="73"/>
                  </a:lnTo>
                  <a:lnTo>
                    <a:pt x="111" y="75"/>
                  </a:lnTo>
                  <a:lnTo>
                    <a:pt x="116" y="77"/>
                  </a:lnTo>
                  <a:lnTo>
                    <a:pt x="119" y="79"/>
                  </a:lnTo>
                  <a:lnTo>
                    <a:pt x="124" y="82"/>
                  </a:lnTo>
                  <a:lnTo>
                    <a:pt x="126" y="84"/>
                  </a:lnTo>
                  <a:lnTo>
                    <a:pt x="130" y="87"/>
                  </a:lnTo>
                  <a:lnTo>
                    <a:pt x="132" y="90"/>
                  </a:lnTo>
                  <a:lnTo>
                    <a:pt x="135" y="95"/>
                  </a:lnTo>
                  <a:lnTo>
                    <a:pt x="139" y="102"/>
                  </a:lnTo>
                  <a:lnTo>
                    <a:pt x="139" y="109"/>
                  </a:lnTo>
                  <a:lnTo>
                    <a:pt x="140" y="117"/>
                  </a:lnTo>
                  <a:lnTo>
                    <a:pt x="139" y="129"/>
                  </a:lnTo>
                  <a:lnTo>
                    <a:pt x="134" y="141"/>
                  </a:lnTo>
                  <a:lnTo>
                    <a:pt x="128" y="151"/>
                  </a:lnTo>
                  <a:lnTo>
                    <a:pt x="121" y="159"/>
                  </a:lnTo>
                  <a:lnTo>
                    <a:pt x="109" y="166"/>
                  </a:lnTo>
                  <a:lnTo>
                    <a:pt x="98" y="171"/>
                  </a:lnTo>
                  <a:lnTo>
                    <a:pt x="84" y="175"/>
                  </a:lnTo>
                  <a:lnTo>
                    <a:pt x="68" y="175"/>
                  </a:lnTo>
                  <a:lnTo>
                    <a:pt x="60" y="175"/>
                  </a:lnTo>
                  <a:lnTo>
                    <a:pt x="52" y="174"/>
                  </a:lnTo>
                  <a:lnTo>
                    <a:pt x="44" y="173"/>
                  </a:lnTo>
                  <a:lnTo>
                    <a:pt x="35" y="170"/>
                  </a:lnTo>
                  <a:lnTo>
                    <a:pt x="27" y="168"/>
                  </a:lnTo>
                  <a:lnTo>
                    <a:pt x="18" y="165"/>
                  </a:lnTo>
                  <a:lnTo>
                    <a:pt x="9" y="160"/>
                  </a:lnTo>
                  <a:lnTo>
                    <a:pt x="0" y="156"/>
                  </a:lnTo>
                  <a:lnTo>
                    <a:pt x="16" y="124"/>
                  </a:lnTo>
                  <a:lnTo>
                    <a:pt x="22" y="127"/>
                  </a:lnTo>
                  <a:lnTo>
                    <a:pt x="27" y="131"/>
                  </a:lnTo>
                  <a:lnTo>
                    <a:pt x="34" y="134"/>
                  </a:lnTo>
                  <a:lnTo>
                    <a:pt x="42" y="136"/>
                  </a:lnTo>
                  <a:lnTo>
                    <a:pt x="49" y="139"/>
                  </a:lnTo>
                  <a:lnTo>
                    <a:pt x="57" y="141"/>
                  </a:lnTo>
                  <a:lnTo>
                    <a:pt x="65" y="142"/>
                  </a:lnTo>
                  <a:lnTo>
                    <a:pt x="72" y="143"/>
                  </a:lnTo>
                  <a:lnTo>
                    <a:pt x="81" y="141"/>
                  </a:lnTo>
                  <a:lnTo>
                    <a:pt x="88" y="137"/>
                  </a:lnTo>
                  <a:lnTo>
                    <a:pt x="92" y="132"/>
                  </a:lnTo>
                  <a:lnTo>
                    <a:pt x="94" y="124"/>
                  </a:lnTo>
                  <a:lnTo>
                    <a:pt x="94" y="120"/>
                  </a:lnTo>
                  <a:lnTo>
                    <a:pt x="92" y="117"/>
                  </a:lnTo>
                  <a:lnTo>
                    <a:pt x="91" y="114"/>
                  </a:lnTo>
                  <a:lnTo>
                    <a:pt x="88" y="111"/>
                  </a:lnTo>
                  <a:lnTo>
                    <a:pt x="84" y="109"/>
                  </a:lnTo>
                  <a:lnTo>
                    <a:pt x="80" y="107"/>
                  </a:lnTo>
                  <a:lnTo>
                    <a:pt x="74" y="104"/>
                  </a:lnTo>
                  <a:lnTo>
                    <a:pt x="68" y="103"/>
                  </a:lnTo>
                  <a:lnTo>
                    <a:pt x="49" y="100"/>
                  </a:lnTo>
                  <a:lnTo>
                    <a:pt x="44" y="100"/>
                  </a:lnTo>
                  <a:lnTo>
                    <a:pt x="40" y="98"/>
                  </a:lnTo>
                  <a:lnTo>
                    <a:pt x="35" y="97"/>
                  </a:lnTo>
                  <a:lnTo>
                    <a:pt x="31" y="94"/>
                  </a:lnTo>
                  <a:lnTo>
                    <a:pt x="27" y="92"/>
                  </a:lnTo>
                  <a:lnTo>
                    <a:pt x="24" y="90"/>
                  </a:lnTo>
                  <a:lnTo>
                    <a:pt x="19" y="86"/>
                  </a:lnTo>
                  <a:lnTo>
                    <a:pt x="17" y="84"/>
                  </a:lnTo>
                  <a:lnTo>
                    <a:pt x="14" y="77"/>
                  </a:lnTo>
                  <a:lnTo>
                    <a:pt x="10" y="70"/>
                  </a:lnTo>
                  <a:lnTo>
                    <a:pt x="9" y="62"/>
                  </a:lnTo>
                  <a:lnTo>
                    <a:pt x="8" y="53"/>
                  </a:lnTo>
                  <a:lnTo>
                    <a:pt x="9" y="42"/>
                  </a:lnTo>
                  <a:lnTo>
                    <a:pt x="13" y="32"/>
                  </a:lnTo>
                  <a:lnTo>
                    <a:pt x="18" y="22"/>
                  </a:lnTo>
                  <a:lnTo>
                    <a:pt x="26" y="15"/>
                  </a:lnTo>
                  <a:lnTo>
                    <a:pt x="35" y="8"/>
                  </a:lnTo>
                  <a:lnTo>
                    <a:pt x="47" y="3"/>
                  </a:lnTo>
                  <a:lnTo>
                    <a:pt x="59" y="0"/>
                  </a:lnTo>
                  <a:lnTo>
                    <a:pt x="73" y="0"/>
                  </a:lnTo>
                  <a:lnTo>
                    <a:pt x="83" y="0"/>
                  </a:lnTo>
                  <a:lnTo>
                    <a:pt x="92" y="1"/>
                  </a:lnTo>
                  <a:lnTo>
                    <a:pt x="100" y="2"/>
                  </a:lnTo>
                  <a:lnTo>
                    <a:pt x="108" y="5"/>
                  </a:lnTo>
                  <a:lnTo>
                    <a:pt x="115" y="7"/>
                  </a:lnTo>
                  <a:lnTo>
                    <a:pt x="122" y="9"/>
                  </a:lnTo>
                  <a:lnTo>
                    <a:pt x="127" y="11"/>
                  </a:lnTo>
                  <a:lnTo>
                    <a:pt x="134" y="15"/>
                  </a:lnTo>
                  <a:lnTo>
                    <a:pt x="119" y="44"/>
                  </a:lnTo>
                </a:path>
              </a:pathLst>
            </a:custGeom>
            <a:solidFill>
              <a:srgbClr val="FFFFFC"/>
            </a:solidFill>
            <a:ln w="9525" cap="rnd">
              <a:noFill/>
              <a:round/>
              <a:headEnd type="none" w="sm" len="sm"/>
              <a:tailEnd type="none" w="sm" len="sm"/>
            </a:ln>
            <a:effectLst/>
          </p:spPr>
          <p:txBody>
            <a:bodyPr/>
            <a:lstStyle/>
            <a:p>
              <a:endParaRPr lang="en-US"/>
            </a:p>
          </p:txBody>
        </p:sp>
        <p:sp>
          <p:nvSpPr>
            <p:cNvPr id="2394133" name="Freeform 21"/>
            <p:cNvSpPr>
              <a:spLocks/>
            </p:cNvSpPr>
            <p:nvPr/>
          </p:nvSpPr>
          <p:spPr bwMode="auto">
            <a:xfrm>
              <a:off x="2431" y="3015"/>
              <a:ext cx="150" cy="243"/>
            </a:xfrm>
            <a:custGeom>
              <a:avLst/>
              <a:gdLst/>
              <a:ahLst/>
              <a:cxnLst>
                <a:cxn ang="0">
                  <a:pos x="40" y="5"/>
                </a:cxn>
                <a:cxn ang="0">
                  <a:pos x="42" y="12"/>
                </a:cxn>
                <a:cxn ang="0">
                  <a:pos x="45" y="14"/>
                </a:cxn>
                <a:cxn ang="0">
                  <a:pos x="55" y="7"/>
                </a:cxn>
                <a:cxn ang="0">
                  <a:pos x="65" y="2"/>
                </a:cxn>
                <a:cxn ang="0">
                  <a:pos x="77" y="0"/>
                </a:cxn>
                <a:cxn ang="0">
                  <a:pos x="89" y="0"/>
                </a:cxn>
                <a:cxn ang="0">
                  <a:pos x="97" y="2"/>
                </a:cxn>
                <a:cxn ang="0">
                  <a:pos x="106" y="5"/>
                </a:cxn>
                <a:cxn ang="0">
                  <a:pos x="114" y="8"/>
                </a:cxn>
                <a:cxn ang="0">
                  <a:pos x="124" y="16"/>
                </a:cxn>
                <a:cxn ang="0">
                  <a:pos x="135" y="28"/>
                </a:cxn>
                <a:cxn ang="0">
                  <a:pos x="143" y="47"/>
                </a:cxn>
                <a:cxn ang="0">
                  <a:pos x="148" y="69"/>
                </a:cxn>
                <a:cxn ang="0">
                  <a:pos x="149" y="95"/>
                </a:cxn>
                <a:cxn ang="0">
                  <a:pos x="145" y="117"/>
                </a:cxn>
                <a:cxn ang="0">
                  <a:pos x="140" y="134"/>
                </a:cxn>
                <a:cxn ang="0">
                  <a:pos x="132" y="149"/>
                </a:cxn>
                <a:cxn ang="0">
                  <a:pos x="120" y="159"/>
                </a:cxn>
                <a:cxn ang="0">
                  <a:pos x="110" y="166"/>
                </a:cxn>
                <a:cxn ang="0">
                  <a:pos x="99" y="170"/>
                </a:cxn>
                <a:cxn ang="0">
                  <a:pos x="86" y="174"/>
                </a:cxn>
                <a:cxn ang="0">
                  <a:pos x="75" y="174"/>
                </a:cxn>
                <a:cxn ang="0">
                  <a:pos x="65" y="173"/>
                </a:cxn>
                <a:cxn ang="0">
                  <a:pos x="57" y="170"/>
                </a:cxn>
                <a:cxn ang="0">
                  <a:pos x="49" y="167"/>
                </a:cxn>
                <a:cxn ang="0">
                  <a:pos x="45" y="168"/>
                </a:cxn>
                <a:cxn ang="0">
                  <a:pos x="45" y="175"/>
                </a:cxn>
                <a:cxn ang="0">
                  <a:pos x="45" y="232"/>
                </a:cxn>
                <a:cxn ang="0">
                  <a:pos x="2" y="50"/>
                </a:cxn>
                <a:cxn ang="0">
                  <a:pos x="2" y="25"/>
                </a:cxn>
                <a:cxn ang="0">
                  <a:pos x="0" y="7"/>
                </a:cxn>
                <a:cxn ang="0">
                  <a:pos x="70" y="139"/>
                </a:cxn>
                <a:cxn ang="0">
                  <a:pos x="84" y="136"/>
                </a:cxn>
                <a:cxn ang="0">
                  <a:pos x="93" y="126"/>
                </a:cxn>
                <a:cxn ang="0">
                  <a:pos x="99" y="111"/>
                </a:cxn>
                <a:cxn ang="0">
                  <a:pos x="100" y="87"/>
                </a:cxn>
                <a:cxn ang="0">
                  <a:pos x="99" y="66"/>
                </a:cxn>
                <a:cxn ang="0">
                  <a:pos x="97" y="50"/>
                </a:cxn>
                <a:cxn ang="0">
                  <a:pos x="89" y="40"/>
                </a:cxn>
                <a:cxn ang="0">
                  <a:pos x="75" y="36"/>
                </a:cxn>
                <a:cxn ang="0">
                  <a:pos x="67" y="36"/>
                </a:cxn>
                <a:cxn ang="0">
                  <a:pos x="59" y="39"/>
                </a:cxn>
                <a:cxn ang="0">
                  <a:pos x="51" y="43"/>
                </a:cxn>
                <a:cxn ang="0">
                  <a:pos x="45" y="49"/>
                </a:cxn>
                <a:cxn ang="0">
                  <a:pos x="48" y="132"/>
                </a:cxn>
                <a:cxn ang="0">
                  <a:pos x="53" y="134"/>
                </a:cxn>
                <a:cxn ang="0">
                  <a:pos x="60" y="137"/>
                </a:cxn>
                <a:cxn ang="0">
                  <a:pos x="67" y="139"/>
                </a:cxn>
                <a:cxn ang="0">
                  <a:pos x="39" y="0"/>
                </a:cxn>
              </a:cxnLst>
              <a:rect l="0" t="0" r="r" b="b"/>
              <a:pathLst>
                <a:path w="150" h="243">
                  <a:moveTo>
                    <a:pt x="39" y="0"/>
                  </a:moveTo>
                  <a:lnTo>
                    <a:pt x="40" y="5"/>
                  </a:lnTo>
                  <a:lnTo>
                    <a:pt x="42" y="9"/>
                  </a:lnTo>
                  <a:lnTo>
                    <a:pt x="42" y="12"/>
                  </a:lnTo>
                  <a:lnTo>
                    <a:pt x="42" y="17"/>
                  </a:lnTo>
                  <a:lnTo>
                    <a:pt x="45" y="14"/>
                  </a:lnTo>
                  <a:lnTo>
                    <a:pt x="49" y="10"/>
                  </a:lnTo>
                  <a:lnTo>
                    <a:pt x="55" y="7"/>
                  </a:lnTo>
                  <a:lnTo>
                    <a:pt x="59" y="5"/>
                  </a:lnTo>
                  <a:lnTo>
                    <a:pt x="65" y="2"/>
                  </a:lnTo>
                  <a:lnTo>
                    <a:pt x="72" y="2"/>
                  </a:lnTo>
                  <a:lnTo>
                    <a:pt x="77" y="0"/>
                  </a:lnTo>
                  <a:lnTo>
                    <a:pt x="84" y="0"/>
                  </a:lnTo>
                  <a:lnTo>
                    <a:pt x="89" y="0"/>
                  </a:lnTo>
                  <a:lnTo>
                    <a:pt x="92" y="1"/>
                  </a:lnTo>
                  <a:lnTo>
                    <a:pt x="97" y="2"/>
                  </a:lnTo>
                  <a:lnTo>
                    <a:pt x="101" y="2"/>
                  </a:lnTo>
                  <a:lnTo>
                    <a:pt x="106" y="5"/>
                  </a:lnTo>
                  <a:lnTo>
                    <a:pt x="109" y="7"/>
                  </a:lnTo>
                  <a:lnTo>
                    <a:pt x="114" y="8"/>
                  </a:lnTo>
                  <a:lnTo>
                    <a:pt x="117" y="10"/>
                  </a:lnTo>
                  <a:lnTo>
                    <a:pt x="124" y="16"/>
                  </a:lnTo>
                  <a:lnTo>
                    <a:pt x="130" y="22"/>
                  </a:lnTo>
                  <a:lnTo>
                    <a:pt x="135" y="28"/>
                  </a:lnTo>
                  <a:lnTo>
                    <a:pt x="140" y="36"/>
                  </a:lnTo>
                  <a:lnTo>
                    <a:pt x="143" y="47"/>
                  </a:lnTo>
                  <a:lnTo>
                    <a:pt x="147" y="57"/>
                  </a:lnTo>
                  <a:lnTo>
                    <a:pt x="148" y="69"/>
                  </a:lnTo>
                  <a:lnTo>
                    <a:pt x="149" y="83"/>
                  </a:lnTo>
                  <a:lnTo>
                    <a:pt x="149" y="95"/>
                  </a:lnTo>
                  <a:lnTo>
                    <a:pt x="147" y="107"/>
                  </a:lnTo>
                  <a:lnTo>
                    <a:pt x="145" y="117"/>
                  </a:lnTo>
                  <a:lnTo>
                    <a:pt x="143" y="125"/>
                  </a:lnTo>
                  <a:lnTo>
                    <a:pt x="140" y="134"/>
                  </a:lnTo>
                  <a:lnTo>
                    <a:pt x="136" y="141"/>
                  </a:lnTo>
                  <a:lnTo>
                    <a:pt x="132" y="149"/>
                  </a:lnTo>
                  <a:lnTo>
                    <a:pt x="125" y="156"/>
                  </a:lnTo>
                  <a:lnTo>
                    <a:pt x="120" y="159"/>
                  </a:lnTo>
                  <a:lnTo>
                    <a:pt x="116" y="162"/>
                  </a:lnTo>
                  <a:lnTo>
                    <a:pt x="110" y="166"/>
                  </a:lnTo>
                  <a:lnTo>
                    <a:pt x="105" y="169"/>
                  </a:lnTo>
                  <a:lnTo>
                    <a:pt x="99" y="170"/>
                  </a:lnTo>
                  <a:lnTo>
                    <a:pt x="93" y="173"/>
                  </a:lnTo>
                  <a:lnTo>
                    <a:pt x="86" y="174"/>
                  </a:lnTo>
                  <a:lnTo>
                    <a:pt x="80" y="174"/>
                  </a:lnTo>
                  <a:lnTo>
                    <a:pt x="75" y="174"/>
                  </a:lnTo>
                  <a:lnTo>
                    <a:pt x="69" y="173"/>
                  </a:lnTo>
                  <a:lnTo>
                    <a:pt x="65" y="173"/>
                  </a:lnTo>
                  <a:lnTo>
                    <a:pt x="61" y="171"/>
                  </a:lnTo>
                  <a:lnTo>
                    <a:pt x="57" y="170"/>
                  </a:lnTo>
                  <a:lnTo>
                    <a:pt x="52" y="169"/>
                  </a:lnTo>
                  <a:lnTo>
                    <a:pt x="49" y="167"/>
                  </a:lnTo>
                  <a:lnTo>
                    <a:pt x="44" y="166"/>
                  </a:lnTo>
                  <a:lnTo>
                    <a:pt x="45" y="168"/>
                  </a:lnTo>
                  <a:lnTo>
                    <a:pt x="45" y="171"/>
                  </a:lnTo>
                  <a:lnTo>
                    <a:pt x="45" y="175"/>
                  </a:lnTo>
                  <a:lnTo>
                    <a:pt x="45" y="178"/>
                  </a:lnTo>
                  <a:lnTo>
                    <a:pt x="45" y="232"/>
                  </a:lnTo>
                  <a:lnTo>
                    <a:pt x="2" y="242"/>
                  </a:lnTo>
                  <a:lnTo>
                    <a:pt x="2" y="50"/>
                  </a:lnTo>
                  <a:lnTo>
                    <a:pt x="2" y="36"/>
                  </a:lnTo>
                  <a:lnTo>
                    <a:pt x="2" y="25"/>
                  </a:lnTo>
                  <a:lnTo>
                    <a:pt x="1" y="17"/>
                  </a:lnTo>
                  <a:lnTo>
                    <a:pt x="0" y="7"/>
                  </a:lnTo>
                  <a:lnTo>
                    <a:pt x="39" y="0"/>
                  </a:lnTo>
                  <a:lnTo>
                    <a:pt x="70" y="139"/>
                  </a:lnTo>
                  <a:lnTo>
                    <a:pt x="77" y="139"/>
                  </a:lnTo>
                  <a:lnTo>
                    <a:pt x="84" y="136"/>
                  </a:lnTo>
                  <a:lnTo>
                    <a:pt x="89" y="132"/>
                  </a:lnTo>
                  <a:lnTo>
                    <a:pt x="93" y="126"/>
                  </a:lnTo>
                  <a:lnTo>
                    <a:pt x="97" y="119"/>
                  </a:lnTo>
                  <a:lnTo>
                    <a:pt x="99" y="111"/>
                  </a:lnTo>
                  <a:lnTo>
                    <a:pt x="99" y="100"/>
                  </a:lnTo>
                  <a:lnTo>
                    <a:pt x="100" y="87"/>
                  </a:lnTo>
                  <a:lnTo>
                    <a:pt x="100" y="75"/>
                  </a:lnTo>
                  <a:lnTo>
                    <a:pt x="99" y="66"/>
                  </a:lnTo>
                  <a:lnTo>
                    <a:pt x="98" y="57"/>
                  </a:lnTo>
                  <a:lnTo>
                    <a:pt x="97" y="50"/>
                  </a:lnTo>
                  <a:lnTo>
                    <a:pt x="93" y="44"/>
                  </a:lnTo>
                  <a:lnTo>
                    <a:pt x="89" y="40"/>
                  </a:lnTo>
                  <a:lnTo>
                    <a:pt x="83" y="36"/>
                  </a:lnTo>
                  <a:lnTo>
                    <a:pt x="75" y="36"/>
                  </a:lnTo>
                  <a:lnTo>
                    <a:pt x="72" y="36"/>
                  </a:lnTo>
                  <a:lnTo>
                    <a:pt x="67" y="36"/>
                  </a:lnTo>
                  <a:lnTo>
                    <a:pt x="62" y="37"/>
                  </a:lnTo>
                  <a:lnTo>
                    <a:pt x="59" y="39"/>
                  </a:lnTo>
                  <a:lnTo>
                    <a:pt x="56" y="41"/>
                  </a:lnTo>
                  <a:lnTo>
                    <a:pt x="51" y="43"/>
                  </a:lnTo>
                  <a:lnTo>
                    <a:pt x="49" y="45"/>
                  </a:lnTo>
                  <a:lnTo>
                    <a:pt x="45" y="49"/>
                  </a:lnTo>
                  <a:lnTo>
                    <a:pt x="45" y="129"/>
                  </a:lnTo>
                  <a:lnTo>
                    <a:pt x="48" y="132"/>
                  </a:lnTo>
                  <a:lnTo>
                    <a:pt x="51" y="133"/>
                  </a:lnTo>
                  <a:lnTo>
                    <a:pt x="53" y="134"/>
                  </a:lnTo>
                  <a:lnTo>
                    <a:pt x="57" y="136"/>
                  </a:lnTo>
                  <a:lnTo>
                    <a:pt x="60" y="137"/>
                  </a:lnTo>
                  <a:lnTo>
                    <a:pt x="64" y="139"/>
                  </a:lnTo>
                  <a:lnTo>
                    <a:pt x="67" y="139"/>
                  </a:lnTo>
                  <a:lnTo>
                    <a:pt x="70" y="139"/>
                  </a:lnTo>
                  <a:lnTo>
                    <a:pt x="39" y="0"/>
                  </a:lnTo>
                </a:path>
              </a:pathLst>
            </a:custGeom>
            <a:solidFill>
              <a:srgbClr val="FFFFFC"/>
            </a:solidFill>
            <a:ln w="9525" cap="rnd">
              <a:noFill/>
              <a:round/>
              <a:headEnd type="none" w="sm" len="sm"/>
              <a:tailEnd type="none" w="sm" len="sm"/>
            </a:ln>
            <a:effectLst/>
          </p:spPr>
          <p:txBody>
            <a:bodyPr/>
            <a:lstStyle/>
            <a:p>
              <a:endParaRPr lang="en-US"/>
            </a:p>
          </p:txBody>
        </p:sp>
        <p:sp>
          <p:nvSpPr>
            <p:cNvPr id="2394134" name="Freeform 22"/>
            <p:cNvSpPr>
              <a:spLocks/>
            </p:cNvSpPr>
            <p:nvPr/>
          </p:nvSpPr>
          <p:spPr bwMode="auto">
            <a:xfrm>
              <a:off x="2607" y="3015"/>
              <a:ext cx="154" cy="175"/>
            </a:xfrm>
            <a:custGeom>
              <a:avLst/>
              <a:gdLst/>
              <a:ahLst/>
              <a:cxnLst>
                <a:cxn ang="0">
                  <a:pos x="143" y="39"/>
                </a:cxn>
                <a:cxn ang="0">
                  <a:pos x="152" y="68"/>
                </a:cxn>
                <a:cxn ang="0">
                  <a:pos x="151" y="107"/>
                </a:cxn>
                <a:cxn ang="0">
                  <a:pos x="140" y="137"/>
                </a:cxn>
                <a:cxn ang="0">
                  <a:pos x="127" y="156"/>
                </a:cxn>
                <a:cxn ang="0">
                  <a:pos x="115" y="165"/>
                </a:cxn>
                <a:cxn ang="0">
                  <a:pos x="102" y="170"/>
                </a:cxn>
                <a:cxn ang="0">
                  <a:pos x="86" y="173"/>
                </a:cxn>
                <a:cxn ang="0">
                  <a:pos x="59" y="173"/>
                </a:cxn>
                <a:cxn ang="0">
                  <a:pos x="31" y="160"/>
                </a:cxn>
                <a:cxn ang="0">
                  <a:pos x="11" y="139"/>
                </a:cxn>
                <a:cxn ang="0">
                  <a:pos x="1" y="107"/>
                </a:cxn>
                <a:cxn ang="0">
                  <a:pos x="1" y="69"/>
                </a:cxn>
                <a:cxn ang="0">
                  <a:pos x="11" y="36"/>
                </a:cxn>
                <a:cxn ang="0">
                  <a:pos x="32" y="15"/>
                </a:cxn>
                <a:cxn ang="0">
                  <a:pos x="59" y="2"/>
                </a:cxn>
                <a:cxn ang="0">
                  <a:pos x="84" y="1"/>
                </a:cxn>
                <a:cxn ang="0">
                  <a:pos x="100" y="5"/>
                </a:cxn>
                <a:cxn ang="0">
                  <a:pos x="115" y="10"/>
                </a:cxn>
                <a:cxn ang="0">
                  <a:pos x="128" y="19"/>
                </a:cxn>
                <a:cxn ang="0">
                  <a:pos x="54" y="50"/>
                </a:cxn>
                <a:cxn ang="0">
                  <a:pos x="50" y="66"/>
                </a:cxn>
                <a:cxn ang="0">
                  <a:pos x="49" y="87"/>
                </a:cxn>
                <a:cxn ang="0">
                  <a:pos x="50" y="111"/>
                </a:cxn>
                <a:cxn ang="0">
                  <a:pos x="55" y="128"/>
                </a:cxn>
                <a:cxn ang="0">
                  <a:pos x="64" y="139"/>
                </a:cxn>
                <a:cxn ang="0">
                  <a:pos x="78" y="142"/>
                </a:cxn>
                <a:cxn ang="0">
                  <a:pos x="90" y="139"/>
                </a:cxn>
                <a:cxn ang="0">
                  <a:pos x="98" y="128"/>
                </a:cxn>
                <a:cxn ang="0">
                  <a:pos x="103" y="111"/>
                </a:cxn>
                <a:cxn ang="0">
                  <a:pos x="105" y="86"/>
                </a:cxn>
                <a:cxn ang="0">
                  <a:pos x="103" y="58"/>
                </a:cxn>
                <a:cxn ang="0">
                  <a:pos x="95" y="41"/>
                </a:cxn>
                <a:cxn ang="0">
                  <a:pos x="88" y="35"/>
                </a:cxn>
                <a:cxn ang="0">
                  <a:pos x="76" y="33"/>
                </a:cxn>
                <a:cxn ang="0">
                  <a:pos x="63" y="37"/>
                </a:cxn>
                <a:cxn ang="0">
                  <a:pos x="54" y="50"/>
                </a:cxn>
              </a:cxnLst>
              <a:rect l="0" t="0" r="r" b="b"/>
              <a:pathLst>
                <a:path w="154" h="175">
                  <a:moveTo>
                    <a:pt x="132" y="26"/>
                  </a:moveTo>
                  <a:lnTo>
                    <a:pt x="143" y="39"/>
                  </a:lnTo>
                  <a:lnTo>
                    <a:pt x="147" y="52"/>
                  </a:lnTo>
                  <a:lnTo>
                    <a:pt x="152" y="68"/>
                  </a:lnTo>
                  <a:lnTo>
                    <a:pt x="153" y="87"/>
                  </a:lnTo>
                  <a:lnTo>
                    <a:pt x="151" y="107"/>
                  </a:lnTo>
                  <a:lnTo>
                    <a:pt x="147" y="124"/>
                  </a:lnTo>
                  <a:lnTo>
                    <a:pt x="140" y="137"/>
                  </a:lnTo>
                  <a:lnTo>
                    <a:pt x="131" y="151"/>
                  </a:lnTo>
                  <a:lnTo>
                    <a:pt x="127" y="156"/>
                  </a:lnTo>
                  <a:lnTo>
                    <a:pt x="121" y="160"/>
                  </a:lnTo>
                  <a:lnTo>
                    <a:pt x="115" y="165"/>
                  </a:lnTo>
                  <a:lnTo>
                    <a:pt x="108" y="168"/>
                  </a:lnTo>
                  <a:lnTo>
                    <a:pt x="102" y="170"/>
                  </a:lnTo>
                  <a:lnTo>
                    <a:pt x="94" y="173"/>
                  </a:lnTo>
                  <a:lnTo>
                    <a:pt x="86" y="173"/>
                  </a:lnTo>
                  <a:lnTo>
                    <a:pt x="75" y="174"/>
                  </a:lnTo>
                  <a:lnTo>
                    <a:pt x="59" y="173"/>
                  </a:lnTo>
                  <a:lnTo>
                    <a:pt x="44" y="168"/>
                  </a:lnTo>
                  <a:lnTo>
                    <a:pt x="31" y="160"/>
                  </a:lnTo>
                  <a:lnTo>
                    <a:pt x="21" y="151"/>
                  </a:lnTo>
                  <a:lnTo>
                    <a:pt x="11" y="139"/>
                  </a:lnTo>
                  <a:lnTo>
                    <a:pt x="5" y="124"/>
                  </a:lnTo>
                  <a:lnTo>
                    <a:pt x="1" y="107"/>
                  </a:lnTo>
                  <a:lnTo>
                    <a:pt x="0" y="87"/>
                  </a:lnTo>
                  <a:lnTo>
                    <a:pt x="1" y="69"/>
                  </a:lnTo>
                  <a:lnTo>
                    <a:pt x="5" y="52"/>
                  </a:lnTo>
                  <a:lnTo>
                    <a:pt x="11" y="36"/>
                  </a:lnTo>
                  <a:lnTo>
                    <a:pt x="21" y="24"/>
                  </a:lnTo>
                  <a:lnTo>
                    <a:pt x="32" y="15"/>
                  </a:lnTo>
                  <a:lnTo>
                    <a:pt x="44" y="7"/>
                  </a:lnTo>
                  <a:lnTo>
                    <a:pt x="59" y="2"/>
                  </a:lnTo>
                  <a:lnTo>
                    <a:pt x="75" y="0"/>
                  </a:lnTo>
                  <a:lnTo>
                    <a:pt x="84" y="1"/>
                  </a:lnTo>
                  <a:lnTo>
                    <a:pt x="92" y="2"/>
                  </a:lnTo>
                  <a:lnTo>
                    <a:pt x="100" y="5"/>
                  </a:lnTo>
                  <a:lnTo>
                    <a:pt x="107" y="7"/>
                  </a:lnTo>
                  <a:lnTo>
                    <a:pt x="115" y="10"/>
                  </a:lnTo>
                  <a:lnTo>
                    <a:pt x="121" y="15"/>
                  </a:lnTo>
                  <a:lnTo>
                    <a:pt x="128" y="19"/>
                  </a:lnTo>
                  <a:lnTo>
                    <a:pt x="132" y="26"/>
                  </a:lnTo>
                  <a:lnTo>
                    <a:pt x="54" y="50"/>
                  </a:lnTo>
                  <a:lnTo>
                    <a:pt x="51" y="57"/>
                  </a:lnTo>
                  <a:lnTo>
                    <a:pt x="50" y="66"/>
                  </a:lnTo>
                  <a:lnTo>
                    <a:pt x="49" y="75"/>
                  </a:lnTo>
                  <a:lnTo>
                    <a:pt x="49" y="87"/>
                  </a:lnTo>
                  <a:lnTo>
                    <a:pt x="49" y="100"/>
                  </a:lnTo>
                  <a:lnTo>
                    <a:pt x="50" y="111"/>
                  </a:lnTo>
                  <a:lnTo>
                    <a:pt x="52" y="122"/>
                  </a:lnTo>
                  <a:lnTo>
                    <a:pt x="55" y="128"/>
                  </a:lnTo>
                  <a:lnTo>
                    <a:pt x="58" y="134"/>
                  </a:lnTo>
                  <a:lnTo>
                    <a:pt x="64" y="139"/>
                  </a:lnTo>
                  <a:lnTo>
                    <a:pt x="71" y="141"/>
                  </a:lnTo>
                  <a:lnTo>
                    <a:pt x="78" y="142"/>
                  </a:lnTo>
                  <a:lnTo>
                    <a:pt x="83" y="141"/>
                  </a:lnTo>
                  <a:lnTo>
                    <a:pt x="90" y="139"/>
                  </a:lnTo>
                  <a:lnTo>
                    <a:pt x="95" y="134"/>
                  </a:lnTo>
                  <a:lnTo>
                    <a:pt x="98" y="128"/>
                  </a:lnTo>
                  <a:lnTo>
                    <a:pt x="100" y="122"/>
                  </a:lnTo>
                  <a:lnTo>
                    <a:pt x="103" y="111"/>
                  </a:lnTo>
                  <a:lnTo>
                    <a:pt x="104" y="100"/>
                  </a:lnTo>
                  <a:lnTo>
                    <a:pt x="105" y="86"/>
                  </a:lnTo>
                  <a:lnTo>
                    <a:pt x="104" y="70"/>
                  </a:lnTo>
                  <a:lnTo>
                    <a:pt x="103" y="58"/>
                  </a:lnTo>
                  <a:lnTo>
                    <a:pt x="99" y="49"/>
                  </a:lnTo>
                  <a:lnTo>
                    <a:pt x="95" y="41"/>
                  </a:lnTo>
                  <a:lnTo>
                    <a:pt x="92" y="37"/>
                  </a:lnTo>
                  <a:lnTo>
                    <a:pt x="88" y="35"/>
                  </a:lnTo>
                  <a:lnTo>
                    <a:pt x="82" y="34"/>
                  </a:lnTo>
                  <a:lnTo>
                    <a:pt x="76" y="33"/>
                  </a:lnTo>
                  <a:lnTo>
                    <a:pt x="68" y="34"/>
                  </a:lnTo>
                  <a:lnTo>
                    <a:pt x="63" y="37"/>
                  </a:lnTo>
                  <a:lnTo>
                    <a:pt x="57" y="43"/>
                  </a:lnTo>
                  <a:lnTo>
                    <a:pt x="54" y="50"/>
                  </a:lnTo>
                  <a:lnTo>
                    <a:pt x="132" y="26"/>
                  </a:lnTo>
                </a:path>
              </a:pathLst>
            </a:custGeom>
            <a:solidFill>
              <a:srgbClr val="FFFFFC"/>
            </a:solidFill>
            <a:ln w="9525" cap="rnd">
              <a:noFill/>
              <a:round/>
              <a:headEnd type="none" w="sm" len="sm"/>
              <a:tailEnd type="none" w="sm" len="sm"/>
            </a:ln>
            <a:effectLst/>
          </p:spPr>
          <p:txBody>
            <a:bodyPr/>
            <a:lstStyle/>
            <a:p>
              <a:endParaRPr lang="en-US"/>
            </a:p>
          </p:txBody>
        </p:sp>
        <p:sp>
          <p:nvSpPr>
            <p:cNvPr id="2394135" name="Freeform 23"/>
            <p:cNvSpPr>
              <a:spLocks/>
            </p:cNvSpPr>
            <p:nvPr/>
          </p:nvSpPr>
          <p:spPr bwMode="auto">
            <a:xfrm>
              <a:off x="2780" y="2968"/>
              <a:ext cx="103" cy="223"/>
            </a:xfrm>
            <a:custGeom>
              <a:avLst/>
              <a:gdLst/>
              <a:ahLst/>
              <a:cxnLst>
                <a:cxn ang="0">
                  <a:pos x="89" y="81"/>
                </a:cxn>
                <a:cxn ang="0">
                  <a:pos x="61" y="81"/>
                </a:cxn>
                <a:cxn ang="0">
                  <a:pos x="61" y="164"/>
                </a:cxn>
                <a:cxn ang="0">
                  <a:pos x="62" y="177"/>
                </a:cxn>
                <a:cxn ang="0">
                  <a:pos x="64" y="185"/>
                </a:cxn>
                <a:cxn ang="0">
                  <a:pos x="71" y="189"/>
                </a:cxn>
                <a:cxn ang="0">
                  <a:pos x="80" y="190"/>
                </a:cxn>
                <a:cxn ang="0">
                  <a:pos x="84" y="190"/>
                </a:cxn>
                <a:cxn ang="0">
                  <a:pos x="87" y="190"/>
                </a:cxn>
                <a:cxn ang="0">
                  <a:pos x="90" y="189"/>
                </a:cxn>
                <a:cxn ang="0">
                  <a:pos x="96" y="188"/>
                </a:cxn>
                <a:cxn ang="0">
                  <a:pos x="102" y="214"/>
                </a:cxn>
                <a:cxn ang="0">
                  <a:pos x="97" y="215"/>
                </a:cxn>
                <a:cxn ang="0">
                  <a:pos x="92" y="217"/>
                </a:cxn>
                <a:cxn ang="0">
                  <a:pos x="87" y="218"/>
                </a:cxn>
                <a:cxn ang="0">
                  <a:pos x="84" y="220"/>
                </a:cxn>
                <a:cxn ang="0">
                  <a:pos x="79" y="221"/>
                </a:cxn>
                <a:cxn ang="0">
                  <a:pos x="74" y="221"/>
                </a:cxn>
                <a:cxn ang="0">
                  <a:pos x="70" y="222"/>
                </a:cxn>
                <a:cxn ang="0">
                  <a:pos x="65" y="222"/>
                </a:cxn>
                <a:cxn ang="0">
                  <a:pos x="57" y="221"/>
                </a:cxn>
                <a:cxn ang="0">
                  <a:pos x="49" y="220"/>
                </a:cxn>
                <a:cxn ang="0">
                  <a:pos x="42" y="217"/>
                </a:cxn>
                <a:cxn ang="0">
                  <a:pos x="37" y="215"/>
                </a:cxn>
                <a:cxn ang="0">
                  <a:pos x="31" y="210"/>
                </a:cxn>
                <a:cxn ang="0">
                  <a:pos x="26" y="207"/>
                </a:cxn>
                <a:cxn ang="0">
                  <a:pos x="22" y="203"/>
                </a:cxn>
                <a:cxn ang="0">
                  <a:pos x="19" y="197"/>
                </a:cxn>
                <a:cxn ang="0">
                  <a:pos x="18" y="192"/>
                </a:cxn>
                <a:cxn ang="0">
                  <a:pos x="17" y="187"/>
                </a:cxn>
                <a:cxn ang="0">
                  <a:pos x="17" y="181"/>
                </a:cxn>
                <a:cxn ang="0">
                  <a:pos x="17" y="171"/>
                </a:cxn>
                <a:cxn ang="0">
                  <a:pos x="17" y="81"/>
                </a:cxn>
                <a:cxn ang="0">
                  <a:pos x="0" y="81"/>
                </a:cxn>
                <a:cxn ang="0">
                  <a:pos x="0" y="51"/>
                </a:cxn>
                <a:cxn ang="0">
                  <a:pos x="17" y="51"/>
                </a:cxn>
                <a:cxn ang="0">
                  <a:pos x="17" y="39"/>
                </a:cxn>
                <a:cxn ang="0">
                  <a:pos x="17" y="30"/>
                </a:cxn>
                <a:cxn ang="0">
                  <a:pos x="17" y="20"/>
                </a:cxn>
                <a:cxn ang="0">
                  <a:pos x="18" y="11"/>
                </a:cxn>
                <a:cxn ang="0">
                  <a:pos x="64" y="0"/>
                </a:cxn>
                <a:cxn ang="0">
                  <a:pos x="63" y="13"/>
                </a:cxn>
                <a:cxn ang="0">
                  <a:pos x="62" y="24"/>
                </a:cxn>
                <a:cxn ang="0">
                  <a:pos x="61" y="38"/>
                </a:cxn>
                <a:cxn ang="0">
                  <a:pos x="61" y="51"/>
                </a:cxn>
                <a:cxn ang="0">
                  <a:pos x="101" y="51"/>
                </a:cxn>
                <a:cxn ang="0">
                  <a:pos x="89" y="81"/>
                </a:cxn>
              </a:cxnLst>
              <a:rect l="0" t="0" r="r" b="b"/>
              <a:pathLst>
                <a:path w="103" h="223">
                  <a:moveTo>
                    <a:pt x="89" y="81"/>
                  </a:moveTo>
                  <a:lnTo>
                    <a:pt x="61" y="81"/>
                  </a:lnTo>
                  <a:lnTo>
                    <a:pt x="61" y="164"/>
                  </a:lnTo>
                  <a:lnTo>
                    <a:pt x="62" y="177"/>
                  </a:lnTo>
                  <a:lnTo>
                    <a:pt x="64" y="185"/>
                  </a:lnTo>
                  <a:lnTo>
                    <a:pt x="71" y="189"/>
                  </a:lnTo>
                  <a:lnTo>
                    <a:pt x="80" y="190"/>
                  </a:lnTo>
                  <a:lnTo>
                    <a:pt x="84" y="190"/>
                  </a:lnTo>
                  <a:lnTo>
                    <a:pt x="87" y="190"/>
                  </a:lnTo>
                  <a:lnTo>
                    <a:pt x="90" y="189"/>
                  </a:lnTo>
                  <a:lnTo>
                    <a:pt x="96" y="188"/>
                  </a:lnTo>
                  <a:lnTo>
                    <a:pt x="102" y="214"/>
                  </a:lnTo>
                  <a:lnTo>
                    <a:pt x="97" y="215"/>
                  </a:lnTo>
                  <a:lnTo>
                    <a:pt x="92" y="217"/>
                  </a:lnTo>
                  <a:lnTo>
                    <a:pt x="87" y="218"/>
                  </a:lnTo>
                  <a:lnTo>
                    <a:pt x="84" y="220"/>
                  </a:lnTo>
                  <a:lnTo>
                    <a:pt x="79" y="221"/>
                  </a:lnTo>
                  <a:lnTo>
                    <a:pt x="74" y="221"/>
                  </a:lnTo>
                  <a:lnTo>
                    <a:pt x="70" y="222"/>
                  </a:lnTo>
                  <a:lnTo>
                    <a:pt x="65" y="222"/>
                  </a:lnTo>
                  <a:lnTo>
                    <a:pt x="57" y="221"/>
                  </a:lnTo>
                  <a:lnTo>
                    <a:pt x="49" y="220"/>
                  </a:lnTo>
                  <a:lnTo>
                    <a:pt x="42" y="217"/>
                  </a:lnTo>
                  <a:lnTo>
                    <a:pt x="37" y="215"/>
                  </a:lnTo>
                  <a:lnTo>
                    <a:pt x="31" y="210"/>
                  </a:lnTo>
                  <a:lnTo>
                    <a:pt x="26" y="207"/>
                  </a:lnTo>
                  <a:lnTo>
                    <a:pt x="22" y="203"/>
                  </a:lnTo>
                  <a:lnTo>
                    <a:pt x="19" y="197"/>
                  </a:lnTo>
                  <a:lnTo>
                    <a:pt x="18" y="192"/>
                  </a:lnTo>
                  <a:lnTo>
                    <a:pt x="17" y="187"/>
                  </a:lnTo>
                  <a:lnTo>
                    <a:pt x="17" y="181"/>
                  </a:lnTo>
                  <a:lnTo>
                    <a:pt x="17" y="171"/>
                  </a:lnTo>
                  <a:lnTo>
                    <a:pt x="17" y="81"/>
                  </a:lnTo>
                  <a:lnTo>
                    <a:pt x="0" y="81"/>
                  </a:lnTo>
                  <a:lnTo>
                    <a:pt x="0" y="51"/>
                  </a:lnTo>
                  <a:lnTo>
                    <a:pt x="17" y="51"/>
                  </a:lnTo>
                  <a:lnTo>
                    <a:pt x="17" y="39"/>
                  </a:lnTo>
                  <a:lnTo>
                    <a:pt x="17" y="30"/>
                  </a:lnTo>
                  <a:lnTo>
                    <a:pt x="17" y="20"/>
                  </a:lnTo>
                  <a:lnTo>
                    <a:pt x="18" y="11"/>
                  </a:lnTo>
                  <a:lnTo>
                    <a:pt x="64" y="0"/>
                  </a:lnTo>
                  <a:lnTo>
                    <a:pt x="63" y="13"/>
                  </a:lnTo>
                  <a:lnTo>
                    <a:pt x="62" y="24"/>
                  </a:lnTo>
                  <a:lnTo>
                    <a:pt x="61" y="38"/>
                  </a:lnTo>
                  <a:lnTo>
                    <a:pt x="61" y="51"/>
                  </a:lnTo>
                  <a:lnTo>
                    <a:pt x="101" y="51"/>
                  </a:lnTo>
                  <a:lnTo>
                    <a:pt x="89" y="81"/>
                  </a:lnTo>
                </a:path>
              </a:pathLst>
            </a:custGeom>
            <a:solidFill>
              <a:srgbClr val="FFFFFC"/>
            </a:solidFill>
            <a:ln w="9525" cap="rnd">
              <a:noFill/>
              <a:round/>
              <a:headEnd type="none" w="sm" len="sm"/>
              <a:tailEnd type="none" w="sm" len="sm"/>
            </a:ln>
            <a:effectLst/>
          </p:spPr>
          <p:txBody>
            <a:bodyPr/>
            <a:lstStyle/>
            <a:p>
              <a:endParaRPr lang="en-US"/>
            </a:p>
          </p:txBody>
        </p:sp>
        <p:grpSp>
          <p:nvGrpSpPr>
            <p:cNvPr id="2394136" name="Group 24"/>
            <p:cNvGrpSpPr>
              <a:grpSpLocks/>
            </p:cNvGrpSpPr>
            <p:nvPr/>
          </p:nvGrpSpPr>
          <p:grpSpPr bwMode="auto">
            <a:xfrm>
              <a:off x="1181" y="3015"/>
              <a:ext cx="1843" cy="204"/>
              <a:chOff x="1181" y="3015"/>
              <a:chExt cx="1843" cy="204"/>
            </a:xfrm>
          </p:grpSpPr>
          <p:sp>
            <p:nvSpPr>
              <p:cNvPr id="2394137" name="Freeform 25"/>
              <p:cNvSpPr>
                <a:spLocks/>
              </p:cNvSpPr>
              <p:nvPr/>
            </p:nvSpPr>
            <p:spPr bwMode="auto">
              <a:xfrm>
                <a:off x="1181" y="3015"/>
                <a:ext cx="139" cy="174"/>
              </a:xfrm>
              <a:custGeom>
                <a:avLst/>
                <a:gdLst/>
                <a:ahLst/>
                <a:cxnLst>
                  <a:cxn ang="0">
                    <a:pos x="54" y="173"/>
                  </a:cxn>
                  <a:cxn ang="0">
                    <a:pos x="36" y="171"/>
                  </a:cxn>
                  <a:cxn ang="0">
                    <a:pos x="22" y="167"/>
                  </a:cxn>
                  <a:cxn ang="0">
                    <a:pos x="6" y="161"/>
                  </a:cxn>
                  <a:cxn ang="0">
                    <a:pos x="16" y="124"/>
                  </a:cxn>
                  <a:cxn ang="0">
                    <a:pos x="26" y="129"/>
                  </a:cxn>
                  <a:cxn ang="0">
                    <a:pos x="38" y="134"/>
                  </a:cxn>
                  <a:cxn ang="0">
                    <a:pos x="50" y="136"/>
                  </a:cxn>
                  <a:cxn ang="0">
                    <a:pos x="64" y="138"/>
                  </a:cxn>
                  <a:cxn ang="0">
                    <a:pos x="74" y="136"/>
                  </a:cxn>
                  <a:cxn ang="0">
                    <a:pos x="82" y="133"/>
                  </a:cxn>
                  <a:cxn ang="0">
                    <a:pos x="87" y="129"/>
                  </a:cxn>
                  <a:cxn ang="0">
                    <a:pos x="88" y="122"/>
                  </a:cxn>
                  <a:cxn ang="0">
                    <a:pos x="83" y="114"/>
                  </a:cxn>
                  <a:cxn ang="0">
                    <a:pos x="71" y="108"/>
                  </a:cxn>
                  <a:cxn ang="0">
                    <a:pos x="41" y="101"/>
                  </a:cxn>
                  <a:cxn ang="0">
                    <a:pos x="26" y="93"/>
                  </a:cxn>
                  <a:cxn ang="0">
                    <a:pos x="16" y="82"/>
                  </a:cxn>
                  <a:cxn ang="0">
                    <a:pos x="9" y="66"/>
                  </a:cxn>
                  <a:cxn ang="0">
                    <a:pos x="10" y="43"/>
                  </a:cxn>
                  <a:cxn ang="0">
                    <a:pos x="19" y="23"/>
                  </a:cxn>
                  <a:cxn ang="0">
                    <a:pos x="36" y="8"/>
                  </a:cxn>
                  <a:cxn ang="0">
                    <a:pos x="62" y="0"/>
                  </a:cxn>
                  <a:cxn ang="0">
                    <a:pos x="83" y="0"/>
                  </a:cxn>
                  <a:cxn ang="0">
                    <a:pos x="100" y="2"/>
                  </a:cxn>
                  <a:cxn ang="0">
                    <a:pos x="116" y="7"/>
                  </a:cxn>
                  <a:cxn ang="0">
                    <a:pos x="129" y="11"/>
                  </a:cxn>
                  <a:cxn ang="0">
                    <a:pos x="114" y="47"/>
                  </a:cxn>
                  <a:cxn ang="0">
                    <a:pos x="106" y="41"/>
                  </a:cxn>
                  <a:cxn ang="0">
                    <a:pos x="96" y="39"/>
                  </a:cxn>
                  <a:cxn ang="0">
                    <a:pos x="85" y="36"/>
                  </a:cxn>
                  <a:cxn ang="0">
                    <a:pos x="76" y="35"/>
                  </a:cxn>
                  <a:cxn ang="0">
                    <a:pos x="64" y="39"/>
                  </a:cxn>
                  <a:cxn ang="0">
                    <a:pos x="59" y="47"/>
                  </a:cxn>
                  <a:cxn ang="0">
                    <a:pos x="63" y="56"/>
                  </a:cxn>
                  <a:cxn ang="0">
                    <a:pos x="75" y="61"/>
                  </a:cxn>
                  <a:cxn ang="0">
                    <a:pos x="100" y="68"/>
                  </a:cxn>
                  <a:cxn ang="0">
                    <a:pos x="115" y="73"/>
                  </a:cxn>
                  <a:cxn ang="0">
                    <a:pos x="129" y="84"/>
                  </a:cxn>
                  <a:cxn ang="0">
                    <a:pos x="136" y="100"/>
                  </a:cxn>
                  <a:cxn ang="0">
                    <a:pos x="136" y="126"/>
                  </a:cxn>
                  <a:cxn ang="0">
                    <a:pos x="126" y="149"/>
                  </a:cxn>
                  <a:cxn ang="0">
                    <a:pos x="106" y="165"/>
                  </a:cxn>
                  <a:cxn ang="0">
                    <a:pos x="79" y="173"/>
                  </a:cxn>
                </a:cxnLst>
                <a:rect l="0" t="0" r="r" b="b"/>
                <a:pathLst>
                  <a:path w="139" h="174">
                    <a:moveTo>
                      <a:pt x="63" y="173"/>
                    </a:moveTo>
                    <a:lnTo>
                      <a:pt x="54" y="173"/>
                    </a:lnTo>
                    <a:lnTo>
                      <a:pt x="44" y="173"/>
                    </a:lnTo>
                    <a:lnTo>
                      <a:pt x="36" y="171"/>
                    </a:lnTo>
                    <a:lnTo>
                      <a:pt x="28" y="169"/>
                    </a:lnTo>
                    <a:lnTo>
                      <a:pt x="22" y="167"/>
                    </a:lnTo>
                    <a:lnTo>
                      <a:pt x="14" y="165"/>
                    </a:lnTo>
                    <a:lnTo>
                      <a:pt x="6" y="161"/>
                    </a:lnTo>
                    <a:lnTo>
                      <a:pt x="0" y="158"/>
                    </a:lnTo>
                    <a:lnTo>
                      <a:pt x="16" y="124"/>
                    </a:lnTo>
                    <a:lnTo>
                      <a:pt x="21" y="126"/>
                    </a:lnTo>
                    <a:lnTo>
                      <a:pt x="26" y="129"/>
                    </a:lnTo>
                    <a:lnTo>
                      <a:pt x="31" y="132"/>
                    </a:lnTo>
                    <a:lnTo>
                      <a:pt x="38" y="134"/>
                    </a:lnTo>
                    <a:lnTo>
                      <a:pt x="43" y="135"/>
                    </a:lnTo>
                    <a:lnTo>
                      <a:pt x="50" y="136"/>
                    </a:lnTo>
                    <a:lnTo>
                      <a:pt x="57" y="138"/>
                    </a:lnTo>
                    <a:lnTo>
                      <a:pt x="64" y="138"/>
                    </a:lnTo>
                    <a:lnTo>
                      <a:pt x="69" y="138"/>
                    </a:lnTo>
                    <a:lnTo>
                      <a:pt x="74" y="136"/>
                    </a:lnTo>
                    <a:lnTo>
                      <a:pt x="79" y="135"/>
                    </a:lnTo>
                    <a:lnTo>
                      <a:pt x="82" y="133"/>
                    </a:lnTo>
                    <a:lnTo>
                      <a:pt x="84" y="132"/>
                    </a:lnTo>
                    <a:lnTo>
                      <a:pt x="87" y="129"/>
                    </a:lnTo>
                    <a:lnTo>
                      <a:pt x="88" y="125"/>
                    </a:lnTo>
                    <a:lnTo>
                      <a:pt x="88" y="122"/>
                    </a:lnTo>
                    <a:lnTo>
                      <a:pt x="87" y="117"/>
                    </a:lnTo>
                    <a:lnTo>
                      <a:pt x="83" y="114"/>
                    </a:lnTo>
                    <a:lnTo>
                      <a:pt x="79" y="111"/>
                    </a:lnTo>
                    <a:lnTo>
                      <a:pt x="71" y="108"/>
                    </a:lnTo>
                    <a:lnTo>
                      <a:pt x="50" y="103"/>
                    </a:lnTo>
                    <a:lnTo>
                      <a:pt x="41" y="101"/>
                    </a:lnTo>
                    <a:lnTo>
                      <a:pt x="34" y="98"/>
                    </a:lnTo>
                    <a:lnTo>
                      <a:pt x="26" y="93"/>
                    </a:lnTo>
                    <a:lnTo>
                      <a:pt x="21" y="88"/>
                    </a:lnTo>
                    <a:lnTo>
                      <a:pt x="16" y="82"/>
                    </a:lnTo>
                    <a:lnTo>
                      <a:pt x="11" y="74"/>
                    </a:lnTo>
                    <a:lnTo>
                      <a:pt x="9" y="66"/>
                    </a:lnTo>
                    <a:lnTo>
                      <a:pt x="9" y="56"/>
                    </a:lnTo>
                    <a:lnTo>
                      <a:pt x="10" y="43"/>
                    </a:lnTo>
                    <a:lnTo>
                      <a:pt x="14" y="33"/>
                    </a:lnTo>
                    <a:lnTo>
                      <a:pt x="19" y="23"/>
                    </a:lnTo>
                    <a:lnTo>
                      <a:pt x="27" y="15"/>
                    </a:lnTo>
                    <a:lnTo>
                      <a:pt x="36" y="8"/>
                    </a:lnTo>
                    <a:lnTo>
                      <a:pt x="49" y="3"/>
                    </a:lnTo>
                    <a:lnTo>
                      <a:pt x="62" y="0"/>
                    </a:lnTo>
                    <a:lnTo>
                      <a:pt x="74" y="0"/>
                    </a:lnTo>
                    <a:lnTo>
                      <a:pt x="83" y="0"/>
                    </a:lnTo>
                    <a:lnTo>
                      <a:pt x="92" y="0"/>
                    </a:lnTo>
                    <a:lnTo>
                      <a:pt x="100" y="2"/>
                    </a:lnTo>
                    <a:lnTo>
                      <a:pt x="108" y="5"/>
                    </a:lnTo>
                    <a:lnTo>
                      <a:pt x="116" y="7"/>
                    </a:lnTo>
                    <a:lnTo>
                      <a:pt x="123" y="9"/>
                    </a:lnTo>
                    <a:lnTo>
                      <a:pt x="129" y="11"/>
                    </a:lnTo>
                    <a:lnTo>
                      <a:pt x="136" y="16"/>
                    </a:lnTo>
                    <a:lnTo>
                      <a:pt x="114" y="47"/>
                    </a:lnTo>
                    <a:lnTo>
                      <a:pt x="109" y="43"/>
                    </a:lnTo>
                    <a:lnTo>
                      <a:pt x="106" y="41"/>
                    </a:lnTo>
                    <a:lnTo>
                      <a:pt x="100" y="40"/>
                    </a:lnTo>
                    <a:lnTo>
                      <a:pt x="96" y="39"/>
                    </a:lnTo>
                    <a:lnTo>
                      <a:pt x="90" y="36"/>
                    </a:lnTo>
                    <a:lnTo>
                      <a:pt x="85" y="36"/>
                    </a:lnTo>
                    <a:lnTo>
                      <a:pt x="81" y="35"/>
                    </a:lnTo>
                    <a:lnTo>
                      <a:pt x="76" y="35"/>
                    </a:lnTo>
                    <a:lnTo>
                      <a:pt x="68" y="36"/>
                    </a:lnTo>
                    <a:lnTo>
                      <a:pt x="64" y="39"/>
                    </a:lnTo>
                    <a:lnTo>
                      <a:pt x="59" y="42"/>
                    </a:lnTo>
                    <a:lnTo>
                      <a:pt x="59" y="47"/>
                    </a:lnTo>
                    <a:lnTo>
                      <a:pt x="59" y="51"/>
                    </a:lnTo>
                    <a:lnTo>
                      <a:pt x="63" y="56"/>
                    </a:lnTo>
                    <a:lnTo>
                      <a:pt x="67" y="58"/>
                    </a:lnTo>
                    <a:lnTo>
                      <a:pt x="75" y="61"/>
                    </a:lnTo>
                    <a:lnTo>
                      <a:pt x="93" y="66"/>
                    </a:lnTo>
                    <a:lnTo>
                      <a:pt x="100" y="68"/>
                    </a:lnTo>
                    <a:lnTo>
                      <a:pt x="108" y="71"/>
                    </a:lnTo>
                    <a:lnTo>
                      <a:pt x="115" y="73"/>
                    </a:lnTo>
                    <a:lnTo>
                      <a:pt x="122" y="77"/>
                    </a:lnTo>
                    <a:lnTo>
                      <a:pt x="129" y="84"/>
                    </a:lnTo>
                    <a:lnTo>
                      <a:pt x="133" y="91"/>
                    </a:lnTo>
                    <a:lnTo>
                      <a:pt x="136" y="100"/>
                    </a:lnTo>
                    <a:lnTo>
                      <a:pt x="138" y="111"/>
                    </a:lnTo>
                    <a:lnTo>
                      <a:pt x="136" y="126"/>
                    </a:lnTo>
                    <a:lnTo>
                      <a:pt x="132" y="139"/>
                    </a:lnTo>
                    <a:lnTo>
                      <a:pt x="126" y="149"/>
                    </a:lnTo>
                    <a:lnTo>
                      <a:pt x="116" y="158"/>
                    </a:lnTo>
                    <a:lnTo>
                      <a:pt x="106" y="165"/>
                    </a:lnTo>
                    <a:lnTo>
                      <a:pt x="93" y="169"/>
                    </a:lnTo>
                    <a:lnTo>
                      <a:pt x="79" y="173"/>
                    </a:lnTo>
                    <a:lnTo>
                      <a:pt x="63" y="173"/>
                    </a:lnTo>
                  </a:path>
                </a:pathLst>
              </a:custGeom>
              <a:solidFill>
                <a:schemeClr val="tx1"/>
              </a:solidFill>
              <a:ln w="9525" cap="rnd">
                <a:noFill/>
                <a:round/>
                <a:headEnd type="none" w="sm" len="sm"/>
                <a:tailEnd type="none" w="sm" len="sm"/>
              </a:ln>
              <a:effectLst/>
            </p:spPr>
            <p:txBody>
              <a:bodyPr/>
              <a:lstStyle/>
              <a:p>
                <a:endParaRPr lang="en-US"/>
              </a:p>
            </p:txBody>
          </p:sp>
          <p:sp>
            <p:nvSpPr>
              <p:cNvPr id="2394138" name="Freeform 26"/>
              <p:cNvSpPr>
                <a:spLocks/>
              </p:cNvSpPr>
              <p:nvPr/>
            </p:nvSpPr>
            <p:spPr bwMode="auto">
              <a:xfrm>
                <a:off x="1359" y="3015"/>
                <a:ext cx="167" cy="204"/>
              </a:xfrm>
              <a:custGeom>
                <a:avLst/>
                <a:gdLst/>
                <a:ahLst/>
                <a:cxnLst>
                  <a:cxn ang="0">
                    <a:pos x="152" y="203"/>
                  </a:cxn>
                  <a:cxn ang="0">
                    <a:pos x="148" y="203"/>
                  </a:cxn>
                  <a:cxn ang="0">
                    <a:pos x="134" y="203"/>
                  </a:cxn>
                  <a:cxn ang="0">
                    <a:pos x="118" y="196"/>
                  </a:cxn>
                  <a:cxn ang="0">
                    <a:pos x="105" y="187"/>
                  </a:cxn>
                  <a:cxn ang="0">
                    <a:pos x="89" y="178"/>
                  </a:cxn>
                  <a:cxn ang="0">
                    <a:pos x="60" y="172"/>
                  </a:cxn>
                  <a:cxn ang="0">
                    <a:pos x="31" y="161"/>
                  </a:cxn>
                  <a:cxn ang="0">
                    <a:pos x="11" y="139"/>
                  </a:cxn>
                  <a:cxn ang="0">
                    <a:pos x="1" y="107"/>
                  </a:cxn>
                  <a:cxn ang="0">
                    <a:pos x="1" y="68"/>
                  </a:cxn>
                  <a:cxn ang="0">
                    <a:pos x="12" y="35"/>
                  </a:cxn>
                  <a:cxn ang="0">
                    <a:pos x="33" y="13"/>
                  </a:cxn>
                  <a:cxn ang="0">
                    <a:pos x="61" y="1"/>
                  </a:cxn>
                  <a:cxn ang="0">
                    <a:pos x="95" y="1"/>
                  </a:cxn>
                  <a:cxn ang="0">
                    <a:pos x="123" y="11"/>
                  </a:cxn>
                  <a:cxn ang="0">
                    <a:pos x="141" y="33"/>
                  </a:cxn>
                  <a:cxn ang="0">
                    <a:pos x="150" y="63"/>
                  </a:cxn>
                  <a:cxn ang="0">
                    <a:pos x="151" y="98"/>
                  </a:cxn>
                  <a:cxn ang="0">
                    <a:pos x="147" y="124"/>
                  </a:cxn>
                  <a:cxn ang="0">
                    <a:pos x="137" y="144"/>
                  </a:cxn>
                  <a:cxn ang="0">
                    <a:pos x="127" y="156"/>
                  </a:cxn>
                  <a:cxn ang="0">
                    <a:pos x="125" y="162"/>
                  </a:cxn>
                  <a:cxn ang="0">
                    <a:pos x="133" y="166"/>
                  </a:cxn>
                  <a:cxn ang="0">
                    <a:pos x="141" y="171"/>
                  </a:cxn>
                  <a:cxn ang="0">
                    <a:pos x="152" y="174"/>
                  </a:cxn>
                  <a:cxn ang="0">
                    <a:pos x="160" y="176"/>
                  </a:cxn>
                  <a:cxn ang="0">
                    <a:pos x="165" y="176"/>
                  </a:cxn>
                  <a:cxn ang="0">
                    <a:pos x="156" y="203"/>
                  </a:cxn>
                  <a:cxn ang="0">
                    <a:pos x="103" y="72"/>
                  </a:cxn>
                  <a:cxn ang="0">
                    <a:pos x="100" y="51"/>
                  </a:cxn>
                  <a:cxn ang="0">
                    <a:pos x="93" y="39"/>
                  </a:cxn>
                  <a:cxn ang="0">
                    <a:pos x="83" y="34"/>
                  </a:cxn>
                  <a:cxn ang="0">
                    <a:pos x="69" y="34"/>
                  </a:cxn>
                  <a:cxn ang="0">
                    <a:pos x="59" y="41"/>
                  </a:cxn>
                  <a:cxn ang="0">
                    <a:pos x="52" y="56"/>
                  </a:cxn>
                  <a:cxn ang="0">
                    <a:pos x="49" y="75"/>
                  </a:cxn>
                  <a:cxn ang="0">
                    <a:pos x="49" y="100"/>
                  </a:cxn>
                  <a:cxn ang="0">
                    <a:pos x="53" y="122"/>
                  </a:cxn>
                  <a:cxn ang="0">
                    <a:pos x="60" y="134"/>
                  </a:cxn>
                  <a:cxn ang="0">
                    <a:pos x="70" y="139"/>
                  </a:cxn>
                  <a:cxn ang="0">
                    <a:pos x="83" y="139"/>
                  </a:cxn>
                  <a:cxn ang="0">
                    <a:pos x="93" y="134"/>
                  </a:cxn>
                  <a:cxn ang="0">
                    <a:pos x="100" y="122"/>
                  </a:cxn>
                  <a:cxn ang="0">
                    <a:pos x="103" y="100"/>
                  </a:cxn>
                  <a:cxn ang="0">
                    <a:pos x="156" y="203"/>
                  </a:cxn>
                </a:cxnLst>
                <a:rect l="0" t="0" r="r" b="b"/>
                <a:pathLst>
                  <a:path w="167" h="204">
                    <a:moveTo>
                      <a:pt x="156" y="203"/>
                    </a:moveTo>
                    <a:lnTo>
                      <a:pt x="152" y="203"/>
                    </a:lnTo>
                    <a:lnTo>
                      <a:pt x="150" y="203"/>
                    </a:lnTo>
                    <a:lnTo>
                      <a:pt x="148" y="203"/>
                    </a:lnTo>
                    <a:lnTo>
                      <a:pt x="144" y="203"/>
                    </a:lnTo>
                    <a:lnTo>
                      <a:pt x="134" y="203"/>
                    </a:lnTo>
                    <a:lnTo>
                      <a:pt x="125" y="201"/>
                    </a:lnTo>
                    <a:lnTo>
                      <a:pt x="118" y="196"/>
                    </a:lnTo>
                    <a:lnTo>
                      <a:pt x="111" y="191"/>
                    </a:lnTo>
                    <a:lnTo>
                      <a:pt x="105" y="187"/>
                    </a:lnTo>
                    <a:lnTo>
                      <a:pt x="98" y="182"/>
                    </a:lnTo>
                    <a:lnTo>
                      <a:pt x="89" y="178"/>
                    </a:lnTo>
                    <a:lnTo>
                      <a:pt x="80" y="173"/>
                    </a:lnTo>
                    <a:lnTo>
                      <a:pt x="60" y="172"/>
                    </a:lnTo>
                    <a:lnTo>
                      <a:pt x="43" y="168"/>
                    </a:lnTo>
                    <a:lnTo>
                      <a:pt x="31" y="161"/>
                    </a:lnTo>
                    <a:lnTo>
                      <a:pt x="18" y="150"/>
                    </a:lnTo>
                    <a:lnTo>
                      <a:pt x="11" y="139"/>
                    </a:lnTo>
                    <a:lnTo>
                      <a:pt x="5" y="124"/>
                    </a:lnTo>
                    <a:lnTo>
                      <a:pt x="1" y="107"/>
                    </a:lnTo>
                    <a:lnTo>
                      <a:pt x="0" y="88"/>
                    </a:lnTo>
                    <a:lnTo>
                      <a:pt x="1" y="68"/>
                    </a:lnTo>
                    <a:lnTo>
                      <a:pt x="6" y="50"/>
                    </a:lnTo>
                    <a:lnTo>
                      <a:pt x="12" y="35"/>
                    </a:lnTo>
                    <a:lnTo>
                      <a:pt x="22" y="23"/>
                    </a:lnTo>
                    <a:lnTo>
                      <a:pt x="33" y="13"/>
                    </a:lnTo>
                    <a:lnTo>
                      <a:pt x="47" y="6"/>
                    </a:lnTo>
                    <a:lnTo>
                      <a:pt x="61" y="1"/>
                    </a:lnTo>
                    <a:lnTo>
                      <a:pt x="78" y="0"/>
                    </a:lnTo>
                    <a:lnTo>
                      <a:pt x="95" y="1"/>
                    </a:lnTo>
                    <a:lnTo>
                      <a:pt x="110" y="5"/>
                    </a:lnTo>
                    <a:lnTo>
                      <a:pt x="123" y="11"/>
                    </a:lnTo>
                    <a:lnTo>
                      <a:pt x="133" y="22"/>
                    </a:lnTo>
                    <a:lnTo>
                      <a:pt x="141" y="33"/>
                    </a:lnTo>
                    <a:lnTo>
                      <a:pt x="148" y="47"/>
                    </a:lnTo>
                    <a:lnTo>
                      <a:pt x="150" y="63"/>
                    </a:lnTo>
                    <a:lnTo>
                      <a:pt x="152" y="81"/>
                    </a:lnTo>
                    <a:lnTo>
                      <a:pt x="151" y="98"/>
                    </a:lnTo>
                    <a:lnTo>
                      <a:pt x="150" y="112"/>
                    </a:lnTo>
                    <a:lnTo>
                      <a:pt x="147" y="124"/>
                    </a:lnTo>
                    <a:lnTo>
                      <a:pt x="143" y="134"/>
                    </a:lnTo>
                    <a:lnTo>
                      <a:pt x="137" y="144"/>
                    </a:lnTo>
                    <a:lnTo>
                      <a:pt x="133" y="152"/>
                    </a:lnTo>
                    <a:lnTo>
                      <a:pt x="127" y="156"/>
                    </a:lnTo>
                    <a:lnTo>
                      <a:pt x="120" y="161"/>
                    </a:lnTo>
                    <a:lnTo>
                      <a:pt x="125" y="162"/>
                    </a:lnTo>
                    <a:lnTo>
                      <a:pt x="128" y="164"/>
                    </a:lnTo>
                    <a:lnTo>
                      <a:pt x="133" y="166"/>
                    </a:lnTo>
                    <a:lnTo>
                      <a:pt x="137" y="169"/>
                    </a:lnTo>
                    <a:lnTo>
                      <a:pt x="141" y="171"/>
                    </a:lnTo>
                    <a:lnTo>
                      <a:pt x="147" y="173"/>
                    </a:lnTo>
                    <a:lnTo>
                      <a:pt x="152" y="174"/>
                    </a:lnTo>
                    <a:lnTo>
                      <a:pt x="159" y="176"/>
                    </a:lnTo>
                    <a:lnTo>
                      <a:pt x="160" y="176"/>
                    </a:lnTo>
                    <a:lnTo>
                      <a:pt x="162" y="176"/>
                    </a:lnTo>
                    <a:lnTo>
                      <a:pt x="165" y="176"/>
                    </a:lnTo>
                    <a:lnTo>
                      <a:pt x="166" y="176"/>
                    </a:lnTo>
                    <a:lnTo>
                      <a:pt x="156" y="203"/>
                    </a:lnTo>
                    <a:lnTo>
                      <a:pt x="103" y="85"/>
                    </a:lnTo>
                    <a:lnTo>
                      <a:pt x="103" y="72"/>
                    </a:lnTo>
                    <a:lnTo>
                      <a:pt x="102" y="60"/>
                    </a:lnTo>
                    <a:lnTo>
                      <a:pt x="100" y="51"/>
                    </a:lnTo>
                    <a:lnTo>
                      <a:pt x="98" y="43"/>
                    </a:lnTo>
                    <a:lnTo>
                      <a:pt x="93" y="39"/>
                    </a:lnTo>
                    <a:lnTo>
                      <a:pt x="89" y="36"/>
                    </a:lnTo>
                    <a:lnTo>
                      <a:pt x="83" y="34"/>
                    </a:lnTo>
                    <a:lnTo>
                      <a:pt x="76" y="34"/>
                    </a:lnTo>
                    <a:lnTo>
                      <a:pt x="69" y="34"/>
                    </a:lnTo>
                    <a:lnTo>
                      <a:pt x="64" y="38"/>
                    </a:lnTo>
                    <a:lnTo>
                      <a:pt x="59" y="41"/>
                    </a:lnTo>
                    <a:lnTo>
                      <a:pt x="56" y="48"/>
                    </a:lnTo>
                    <a:lnTo>
                      <a:pt x="52" y="56"/>
                    </a:lnTo>
                    <a:lnTo>
                      <a:pt x="50" y="65"/>
                    </a:lnTo>
                    <a:lnTo>
                      <a:pt x="49" y="75"/>
                    </a:lnTo>
                    <a:lnTo>
                      <a:pt x="48" y="87"/>
                    </a:lnTo>
                    <a:lnTo>
                      <a:pt x="49" y="100"/>
                    </a:lnTo>
                    <a:lnTo>
                      <a:pt x="51" y="112"/>
                    </a:lnTo>
                    <a:lnTo>
                      <a:pt x="53" y="122"/>
                    </a:lnTo>
                    <a:lnTo>
                      <a:pt x="56" y="129"/>
                    </a:lnTo>
                    <a:lnTo>
                      <a:pt x="60" y="134"/>
                    </a:lnTo>
                    <a:lnTo>
                      <a:pt x="66" y="137"/>
                    </a:lnTo>
                    <a:lnTo>
                      <a:pt x="70" y="139"/>
                    </a:lnTo>
                    <a:lnTo>
                      <a:pt x="77" y="139"/>
                    </a:lnTo>
                    <a:lnTo>
                      <a:pt x="83" y="139"/>
                    </a:lnTo>
                    <a:lnTo>
                      <a:pt x="89" y="137"/>
                    </a:lnTo>
                    <a:lnTo>
                      <a:pt x="93" y="134"/>
                    </a:lnTo>
                    <a:lnTo>
                      <a:pt x="98" y="129"/>
                    </a:lnTo>
                    <a:lnTo>
                      <a:pt x="100" y="122"/>
                    </a:lnTo>
                    <a:lnTo>
                      <a:pt x="102" y="112"/>
                    </a:lnTo>
                    <a:lnTo>
                      <a:pt x="103" y="100"/>
                    </a:lnTo>
                    <a:lnTo>
                      <a:pt x="103" y="85"/>
                    </a:lnTo>
                    <a:lnTo>
                      <a:pt x="156" y="203"/>
                    </a:lnTo>
                  </a:path>
                </a:pathLst>
              </a:custGeom>
              <a:solidFill>
                <a:schemeClr val="tx1"/>
              </a:solidFill>
              <a:ln w="9525" cap="rnd">
                <a:noFill/>
                <a:round/>
                <a:headEnd type="none" w="sm" len="sm"/>
                <a:tailEnd type="none" w="sm" len="sm"/>
              </a:ln>
              <a:effectLst/>
            </p:spPr>
            <p:txBody>
              <a:bodyPr/>
              <a:lstStyle/>
              <a:p>
                <a:endParaRPr lang="en-US"/>
              </a:p>
            </p:txBody>
          </p:sp>
          <p:sp>
            <p:nvSpPr>
              <p:cNvPr id="2394139" name="Freeform 27"/>
              <p:cNvSpPr>
                <a:spLocks/>
              </p:cNvSpPr>
              <p:nvPr/>
            </p:nvSpPr>
            <p:spPr bwMode="auto">
              <a:xfrm>
                <a:off x="1561" y="3017"/>
                <a:ext cx="129" cy="172"/>
              </a:xfrm>
              <a:custGeom>
                <a:avLst/>
                <a:gdLst/>
                <a:ahLst/>
                <a:cxnLst>
                  <a:cxn ang="0">
                    <a:pos x="128" y="116"/>
                  </a:cxn>
                  <a:cxn ang="0">
                    <a:pos x="128" y="125"/>
                  </a:cxn>
                  <a:cxn ang="0">
                    <a:pos x="128" y="133"/>
                  </a:cxn>
                  <a:cxn ang="0">
                    <a:pos x="126" y="139"/>
                  </a:cxn>
                  <a:cxn ang="0">
                    <a:pos x="124" y="144"/>
                  </a:cxn>
                  <a:cxn ang="0">
                    <a:pos x="121" y="149"/>
                  </a:cxn>
                  <a:cxn ang="0">
                    <a:pos x="116" y="154"/>
                  </a:cxn>
                  <a:cxn ang="0">
                    <a:pos x="111" y="158"/>
                  </a:cxn>
                  <a:cxn ang="0">
                    <a:pos x="104" y="163"/>
                  </a:cxn>
                  <a:cxn ang="0">
                    <a:pos x="96" y="166"/>
                  </a:cxn>
                  <a:cxn ang="0">
                    <a:pos x="87" y="169"/>
                  </a:cxn>
                  <a:cxn ang="0">
                    <a:pos x="75" y="171"/>
                  </a:cxn>
                  <a:cxn ang="0">
                    <a:pos x="64" y="171"/>
                  </a:cxn>
                  <a:cxn ang="0">
                    <a:pos x="55" y="171"/>
                  </a:cxn>
                  <a:cxn ang="0">
                    <a:pos x="46" y="170"/>
                  </a:cxn>
                  <a:cxn ang="0">
                    <a:pos x="38" y="169"/>
                  </a:cxn>
                  <a:cxn ang="0">
                    <a:pos x="31" y="166"/>
                  </a:cxn>
                  <a:cxn ang="0">
                    <a:pos x="23" y="163"/>
                  </a:cxn>
                  <a:cxn ang="0">
                    <a:pos x="18" y="159"/>
                  </a:cxn>
                  <a:cxn ang="0">
                    <a:pos x="13" y="155"/>
                  </a:cxn>
                  <a:cxn ang="0">
                    <a:pos x="8" y="150"/>
                  </a:cxn>
                  <a:cxn ang="0">
                    <a:pos x="5" y="144"/>
                  </a:cxn>
                  <a:cxn ang="0">
                    <a:pos x="2" y="137"/>
                  </a:cxn>
                  <a:cxn ang="0">
                    <a:pos x="0" y="129"/>
                  </a:cxn>
                  <a:cxn ang="0">
                    <a:pos x="0" y="115"/>
                  </a:cxn>
                  <a:cxn ang="0">
                    <a:pos x="0" y="0"/>
                  </a:cxn>
                  <a:cxn ang="0">
                    <a:pos x="45" y="0"/>
                  </a:cxn>
                  <a:cxn ang="0">
                    <a:pos x="45" y="109"/>
                  </a:cxn>
                  <a:cxn ang="0">
                    <a:pos x="46" y="121"/>
                  </a:cxn>
                  <a:cxn ang="0">
                    <a:pos x="48" y="129"/>
                  </a:cxn>
                  <a:cxn ang="0">
                    <a:pos x="55" y="134"/>
                  </a:cxn>
                  <a:cxn ang="0">
                    <a:pos x="64" y="136"/>
                  </a:cxn>
                  <a:cxn ang="0">
                    <a:pos x="74" y="134"/>
                  </a:cxn>
                  <a:cxn ang="0">
                    <a:pos x="81" y="130"/>
                  </a:cxn>
                  <a:cxn ang="0">
                    <a:pos x="83" y="122"/>
                  </a:cxn>
                  <a:cxn ang="0">
                    <a:pos x="84" y="110"/>
                  </a:cxn>
                  <a:cxn ang="0">
                    <a:pos x="84" y="0"/>
                  </a:cxn>
                  <a:cxn ang="0">
                    <a:pos x="128" y="0"/>
                  </a:cxn>
                  <a:cxn ang="0">
                    <a:pos x="128" y="116"/>
                  </a:cxn>
                </a:cxnLst>
                <a:rect l="0" t="0" r="r" b="b"/>
                <a:pathLst>
                  <a:path w="129" h="172">
                    <a:moveTo>
                      <a:pt x="128" y="116"/>
                    </a:moveTo>
                    <a:lnTo>
                      <a:pt x="128" y="125"/>
                    </a:lnTo>
                    <a:lnTo>
                      <a:pt x="128" y="133"/>
                    </a:lnTo>
                    <a:lnTo>
                      <a:pt x="126" y="139"/>
                    </a:lnTo>
                    <a:lnTo>
                      <a:pt x="124" y="144"/>
                    </a:lnTo>
                    <a:lnTo>
                      <a:pt x="121" y="149"/>
                    </a:lnTo>
                    <a:lnTo>
                      <a:pt x="116" y="154"/>
                    </a:lnTo>
                    <a:lnTo>
                      <a:pt x="111" y="158"/>
                    </a:lnTo>
                    <a:lnTo>
                      <a:pt x="104" y="163"/>
                    </a:lnTo>
                    <a:lnTo>
                      <a:pt x="96" y="166"/>
                    </a:lnTo>
                    <a:lnTo>
                      <a:pt x="87" y="169"/>
                    </a:lnTo>
                    <a:lnTo>
                      <a:pt x="75" y="171"/>
                    </a:lnTo>
                    <a:lnTo>
                      <a:pt x="64" y="171"/>
                    </a:lnTo>
                    <a:lnTo>
                      <a:pt x="55" y="171"/>
                    </a:lnTo>
                    <a:lnTo>
                      <a:pt x="46" y="170"/>
                    </a:lnTo>
                    <a:lnTo>
                      <a:pt x="38" y="169"/>
                    </a:lnTo>
                    <a:lnTo>
                      <a:pt x="31" y="166"/>
                    </a:lnTo>
                    <a:lnTo>
                      <a:pt x="23" y="163"/>
                    </a:lnTo>
                    <a:lnTo>
                      <a:pt x="18" y="159"/>
                    </a:lnTo>
                    <a:lnTo>
                      <a:pt x="13" y="155"/>
                    </a:lnTo>
                    <a:lnTo>
                      <a:pt x="8" y="150"/>
                    </a:lnTo>
                    <a:lnTo>
                      <a:pt x="5" y="144"/>
                    </a:lnTo>
                    <a:lnTo>
                      <a:pt x="2" y="137"/>
                    </a:lnTo>
                    <a:lnTo>
                      <a:pt x="0" y="129"/>
                    </a:lnTo>
                    <a:lnTo>
                      <a:pt x="0" y="115"/>
                    </a:lnTo>
                    <a:lnTo>
                      <a:pt x="0" y="0"/>
                    </a:lnTo>
                    <a:lnTo>
                      <a:pt x="45" y="0"/>
                    </a:lnTo>
                    <a:lnTo>
                      <a:pt x="45" y="109"/>
                    </a:lnTo>
                    <a:lnTo>
                      <a:pt x="46" y="121"/>
                    </a:lnTo>
                    <a:lnTo>
                      <a:pt x="48" y="129"/>
                    </a:lnTo>
                    <a:lnTo>
                      <a:pt x="55" y="134"/>
                    </a:lnTo>
                    <a:lnTo>
                      <a:pt x="64" y="136"/>
                    </a:lnTo>
                    <a:lnTo>
                      <a:pt x="74" y="134"/>
                    </a:lnTo>
                    <a:lnTo>
                      <a:pt x="81" y="130"/>
                    </a:lnTo>
                    <a:lnTo>
                      <a:pt x="83" y="122"/>
                    </a:lnTo>
                    <a:lnTo>
                      <a:pt x="84" y="110"/>
                    </a:lnTo>
                    <a:lnTo>
                      <a:pt x="84" y="0"/>
                    </a:lnTo>
                    <a:lnTo>
                      <a:pt x="128" y="0"/>
                    </a:lnTo>
                    <a:lnTo>
                      <a:pt x="128" y="116"/>
                    </a:lnTo>
                  </a:path>
                </a:pathLst>
              </a:custGeom>
              <a:solidFill>
                <a:schemeClr val="tx1"/>
              </a:solidFill>
              <a:ln w="9525" cap="rnd">
                <a:noFill/>
                <a:round/>
                <a:headEnd type="none" w="sm" len="sm"/>
                <a:tailEnd type="none" w="sm" len="sm"/>
              </a:ln>
              <a:effectLst/>
            </p:spPr>
            <p:txBody>
              <a:bodyPr/>
              <a:lstStyle/>
              <a:p>
                <a:endParaRPr lang="en-US"/>
              </a:p>
            </p:txBody>
          </p:sp>
          <p:sp>
            <p:nvSpPr>
              <p:cNvPr id="2394140" name="Freeform 28"/>
              <p:cNvSpPr>
                <a:spLocks/>
              </p:cNvSpPr>
              <p:nvPr/>
            </p:nvSpPr>
            <p:spPr bwMode="auto">
              <a:xfrm>
                <a:off x="1724" y="3017"/>
                <a:ext cx="154" cy="170"/>
              </a:xfrm>
              <a:custGeom>
                <a:avLst/>
                <a:gdLst/>
                <a:ahLst/>
                <a:cxnLst>
                  <a:cxn ang="0">
                    <a:pos x="105" y="169"/>
                  </a:cxn>
                  <a:cxn ang="0">
                    <a:pos x="96" y="137"/>
                  </a:cxn>
                  <a:cxn ang="0">
                    <a:pos x="56" y="137"/>
                  </a:cxn>
                  <a:cxn ang="0">
                    <a:pos x="47" y="169"/>
                  </a:cxn>
                  <a:cxn ang="0">
                    <a:pos x="0" y="169"/>
                  </a:cxn>
                  <a:cxn ang="0">
                    <a:pos x="55" y="0"/>
                  </a:cxn>
                  <a:cxn ang="0">
                    <a:pos x="100" y="0"/>
                  </a:cxn>
                  <a:cxn ang="0">
                    <a:pos x="153" y="169"/>
                  </a:cxn>
                  <a:cxn ang="0">
                    <a:pos x="105" y="169"/>
                  </a:cxn>
                  <a:cxn ang="0">
                    <a:pos x="80" y="73"/>
                  </a:cxn>
                  <a:cxn ang="0">
                    <a:pos x="79" y="66"/>
                  </a:cxn>
                  <a:cxn ang="0">
                    <a:pos x="78" y="60"/>
                  </a:cxn>
                  <a:cxn ang="0">
                    <a:pos x="78" y="54"/>
                  </a:cxn>
                  <a:cxn ang="0">
                    <a:pos x="76" y="49"/>
                  </a:cxn>
                  <a:cxn ang="0">
                    <a:pos x="76" y="54"/>
                  </a:cxn>
                  <a:cxn ang="0">
                    <a:pos x="75" y="60"/>
                  </a:cxn>
                  <a:cxn ang="0">
                    <a:pos x="74" y="67"/>
                  </a:cxn>
                  <a:cxn ang="0">
                    <a:pos x="72" y="75"/>
                  </a:cxn>
                  <a:cxn ang="0">
                    <a:pos x="65" y="103"/>
                  </a:cxn>
                  <a:cxn ang="0">
                    <a:pos x="88" y="103"/>
                  </a:cxn>
                  <a:cxn ang="0">
                    <a:pos x="80" y="73"/>
                  </a:cxn>
                  <a:cxn ang="0">
                    <a:pos x="105" y="169"/>
                  </a:cxn>
                </a:cxnLst>
                <a:rect l="0" t="0" r="r" b="b"/>
                <a:pathLst>
                  <a:path w="154" h="170">
                    <a:moveTo>
                      <a:pt x="105" y="169"/>
                    </a:moveTo>
                    <a:lnTo>
                      <a:pt x="96" y="137"/>
                    </a:lnTo>
                    <a:lnTo>
                      <a:pt x="56" y="137"/>
                    </a:lnTo>
                    <a:lnTo>
                      <a:pt x="47" y="169"/>
                    </a:lnTo>
                    <a:lnTo>
                      <a:pt x="0" y="169"/>
                    </a:lnTo>
                    <a:lnTo>
                      <a:pt x="55" y="0"/>
                    </a:lnTo>
                    <a:lnTo>
                      <a:pt x="100" y="0"/>
                    </a:lnTo>
                    <a:lnTo>
                      <a:pt x="153" y="169"/>
                    </a:lnTo>
                    <a:lnTo>
                      <a:pt x="105" y="169"/>
                    </a:lnTo>
                    <a:lnTo>
                      <a:pt x="80" y="73"/>
                    </a:lnTo>
                    <a:lnTo>
                      <a:pt x="79" y="66"/>
                    </a:lnTo>
                    <a:lnTo>
                      <a:pt x="78" y="60"/>
                    </a:lnTo>
                    <a:lnTo>
                      <a:pt x="78" y="54"/>
                    </a:lnTo>
                    <a:lnTo>
                      <a:pt x="76" y="49"/>
                    </a:lnTo>
                    <a:lnTo>
                      <a:pt x="76" y="54"/>
                    </a:lnTo>
                    <a:lnTo>
                      <a:pt x="75" y="60"/>
                    </a:lnTo>
                    <a:lnTo>
                      <a:pt x="74" y="67"/>
                    </a:lnTo>
                    <a:lnTo>
                      <a:pt x="72" y="75"/>
                    </a:lnTo>
                    <a:lnTo>
                      <a:pt x="65" y="103"/>
                    </a:lnTo>
                    <a:lnTo>
                      <a:pt x="88" y="103"/>
                    </a:lnTo>
                    <a:lnTo>
                      <a:pt x="80" y="73"/>
                    </a:lnTo>
                    <a:lnTo>
                      <a:pt x="105" y="169"/>
                    </a:lnTo>
                  </a:path>
                </a:pathLst>
              </a:custGeom>
              <a:solidFill>
                <a:schemeClr val="tx1"/>
              </a:solidFill>
              <a:ln w="9525" cap="rnd">
                <a:noFill/>
                <a:round/>
                <a:headEnd type="none" w="sm" len="sm"/>
                <a:tailEnd type="none" w="sm" len="sm"/>
              </a:ln>
              <a:effectLst/>
            </p:spPr>
            <p:txBody>
              <a:bodyPr/>
              <a:lstStyle/>
              <a:p>
                <a:endParaRPr lang="en-US"/>
              </a:p>
            </p:txBody>
          </p:sp>
          <p:sp>
            <p:nvSpPr>
              <p:cNvPr id="2394141" name="Freeform 29"/>
              <p:cNvSpPr>
                <a:spLocks/>
              </p:cNvSpPr>
              <p:nvPr/>
            </p:nvSpPr>
            <p:spPr bwMode="auto">
              <a:xfrm>
                <a:off x="1918" y="3017"/>
                <a:ext cx="133" cy="170"/>
              </a:xfrm>
              <a:custGeom>
                <a:avLst/>
                <a:gdLst/>
                <a:ahLst/>
                <a:cxnLst>
                  <a:cxn ang="0">
                    <a:pos x="81" y="169"/>
                  </a:cxn>
                  <a:cxn ang="0">
                    <a:pos x="64" y="122"/>
                  </a:cxn>
                  <a:cxn ang="0">
                    <a:pos x="58" y="111"/>
                  </a:cxn>
                  <a:cxn ang="0">
                    <a:pos x="55" y="105"/>
                  </a:cxn>
                  <a:cxn ang="0">
                    <a:pos x="49" y="103"/>
                  </a:cxn>
                  <a:cxn ang="0">
                    <a:pos x="43" y="102"/>
                  </a:cxn>
                  <a:cxn ang="0">
                    <a:pos x="43" y="169"/>
                  </a:cxn>
                  <a:cxn ang="0">
                    <a:pos x="0" y="169"/>
                  </a:cxn>
                  <a:cxn ang="0">
                    <a:pos x="0" y="0"/>
                  </a:cxn>
                  <a:cxn ang="0">
                    <a:pos x="58" y="0"/>
                  </a:cxn>
                  <a:cxn ang="0">
                    <a:pos x="76" y="1"/>
                  </a:cxn>
                  <a:cxn ang="0">
                    <a:pos x="90" y="5"/>
                  </a:cxn>
                  <a:cxn ang="0">
                    <a:pos x="101" y="8"/>
                  </a:cxn>
                  <a:cxn ang="0">
                    <a:pos x="110" y="14"/>
                  </a:cxn>
                  <a:cxn ang="0">
                    <a:pos x="116" y="22"/>
                  </a:cxn>
                  <a:cxn ang="0">
                    <a:pos x="120" y="30"/>
                  </a:cxn>
                  <a:cxn ang="0">
                    <a:pos x="123" y="39"/>
                  </a:cxn>
                  <a:cxn ang="0">
                    <a:pos x="124" y="49"/>
                  </a:cxn>
                  <a:cxn ang="0">
                    <a:pos x="123" y="58"/>
                  </a:cxn>
                  <a:cxn ang="0">
                    <a:pos x="122" y="67"/>
                  </a:cxn>
                  <a:cxn ang="0">
                    <a:pos x="118" y="75"/>
                  </a:cxn>
                  <a:cxn ang="0">
                    <a:pos x="114" y="81"/>
                  </a:cxn>
                  <a:cxn ang="0">
                    <a:pos x="109" y="87"/>
                  </a:cxn>
                  <a:cxn ang="0">
                    <a:pos x="103" y="91"/>
                  </a:cxn>
                  <a:cxn ang="0">
                    <a:pos x="95" y="94"/>
                  </a:cxn>
                  <a:cxn ang="0">
                    <a:pos x="89" y="96"/>
                  </a:cxn>
                  <a:cxn ang="0">
                    <a:pos x="93" y="98"/>
                  </a:cxn>
                  <a:cxn ang="0">
                    <a:pos x="98" y="102"/>
                  </a:cxn>
                  <a:cxn ang="0">
                    <a:pos x="102" y="107"/>
                  </a:cxn>
                  <a:cxn ang="0">
                    <a:pos x="106" y="113"/>
                  </a:cxn>
                  <a:cxn ang="0">
                    <a:pos x="108" y="119"/>
                  </a:cxn>
                  <a:cxn ang="0">
                    <a:pos x="111" y="124"/>
                  </a:cxn>
                  <a:cxn ang="0">
                    <a:pos x="115" y="132"/>
                  </a:cxn>
                  <a:cxn ang="0">
                    <a:pos x="118" y="140"/>
                  </a:cxn>
                  <a:cxn ang="0">
                    <a:pos x="123" y="148"/>
                  </a:cxn>
                  <a:cxn ang="0">
                    <a:pos x="125" y="156"/>
                  </a:cxn>
                  <a:cxn ang="0">
                    <a:pos x="130" y="163"/>
                  </a:cxn>
                  <a:cxn ang="0">
                    <a:pos x="132" y="169"/>
                  </a:cxn>
                  <a:cxn ang="0">
                    <a:pos x="81" y="169"/>
                  </a:cxn>
                  <a:cxn ang="0">
                    <a:pos x="43" y="37"/>
                  </a:cxn>
                  <a:cxn ang="0">
                    <a:pos x="43" y="71"/>
                  </a:cxn>
                  <a:cxn ang="0">
                    <a:pos x="56" y="71"/>
                  </a:cxn>
                  <a:cxn ang="0">
                    <a:pos x="65" y="68"/>
                  </a:cxn>
                  <a:cxn ang="0">
                    <a:pos x="70" y="66"/>
                  </a:cxn>
                  <a:cxn ang="0">
                    <a:pos x="75" y="59"/>
                  </a:cxn>
                  <a:cxn ang="0">
                    <a:pos x="76" y="51"/>
                  </a:cxn>
                  <a:cxn ang="0">
                    <a:pos x="74" y="44"/>
                  </a:cxn>
                  <a:cxn ang="0">
                    <a:pos x="70" y="39"/>
                  </a:cxn>
                  <a:cxn ang="0">
                    <a:pos x="65" y="37"/>
                  </a:cxn>
                  <a:cxn ang="0">
                    <a:pos x="56" y="37"/>
                  </a:cxn>
                  <a:cxn ang="0">
                    <a:pos x="43" y="37"/>
                  </a:cxn>
                  <a:cxn ang="0">
                    <a:pos x="81" y="169"/>
                  </a:cxn>
                </a:cxnLst>
                <a:rect l="0" t="0" r="r" b="b"/>
                <a:pathLst>
                  <a:path w="133" h="170">
                    <a:moveTo>
                      <a:pt x="81" y="169"/>
                    </a:moveTo>
                    <a:lnTo>
                      <a:pt x="64" y="122"/>
                    </a:lnTo>
                    <a:lnTo>
                      <a:pt x="58" y="111"/>
                    </a:lnTo>
                    <a:lnTo>
                      <a:pt x="55" y="105"/>
                    </a:lnTo>
                    <a:lnTo>
                      <a:pt x="49" y="103"/>
                    </a:lnTo>
                    <a:lnTo>
                      <a:pt x="43" y="102"/>
                    </a:lnTo>
                    <a:lnTo>
                      <a:pt x="43" y="169"/>
                    </a:lnTo>
                    <a:lnTo>
                      <a:pt x="0" y="169"/>
                    </a:lnTo>
                    <a:lnTo>
                      <a:pt x="0" y="0"/>
                    </a:lnTo>
                    <a:lnTo>
                      <a:pt x="58" y="0"/>
                    </a:lnTo>
                    <a:lnTo>
                      <a:pt x="76" y="1"/>
                    </a:lnTo>
                    <a:lnTo>
                      <a:pt x="90" y="5"/>
                    </a:lnTo>
                    <a:lnTo>
                      <a:pt x="101" y="8"/>
                    </a:lnTo>
                    <a:lnTo>
                      <a:pt x="110" y="14"/>
                    </a:lnTo>
                    <a:lnTo>
                      <a:pt x="116" y="22"/>
                    </a:lnTo>
                    <a:lnTo>
                      <a:pt x="120" y="30"/>
                    </a:lnTo>
                    <a:lnTo>
                      <a:pt x="123" y="39"/>
                    </a:lnTo>
                    <a:lnTo>
                      <a:pt x="124" y="49"/>
                    </a:lnTo>
                    <a:lnTo>
                      <a:pt x="123" y="58"/>
                    </a:lnTo>
                    <a:lnTo>
                      <a:pt x="122" y="67"/>
                    </a:lnTo>
                    <a:lnTo>
                      <a:pt x="118" y="75"/>
                    </a:lnTo>
                    <a:lnTo>
                      <a:pt x="114" y="81"/>
                    </a:lnTo>
                    <a:lnTo>
                      <a:pt x="109" y="87"/>
                    </a:lnTo>
                    <a:lnTo>
                      <a:pt x="103" y="91"/>
                    </a:lnTo>
                    <a:lnTo>
                      <a:pt x="95" y="94"/>
                    </a:lnTo>
                    <a:lnTo>
                      <a:pt x="89" y="96"/>
                    </a:lnTo>
                    <a:lnTo>
                      <a:pt x="93" y="98"/>
                    </a:lnTo>
                    <a:lnTo>
                      <a:pt x="98" y="102"/>
                    </a:lnTo>
                    <a:lnTo>
                      <a:pt x="102" y="107"/>
                    </a:lnTo>
                    <a:lnTo>
                      <a:pt x="106" y="113"/>
                    </a:lnTo>
                    <a:lnTo>
                      <a:pt x="108" y="119"/>
                    </a:lnTo>
                    <a:lnTo>
                      <a:pt x="111" y="124"/>
                    </a:lnTo>
                    <a:lnTo>
                      <a:pt x="115" y="132"/>
                    </a:lnTo>
                    <a:lnTo>
                      <a:pt x="118" y="140"/>
                    </a:lnTo>
                    <a:lnTo>
                      <a:pt x="123" y="148"/>
                    </a:lnTo>
                    <a:lnTo>
                      <a:pt x="125" y="156"/>
                    </a:lnTo>
                    <a:lnTo>
                      <a:pt x="130" y="163"/>
                    </a:lnTo>
                    <a:lnTo>
                      <a:pt x="132" y="169"/>
                    </a:lnTo>
                    <a:lnTo>
                      <a:pt x="81" y="169"/>
                    </a:lnTo>
                    <a:lnTo>
                      <a:pt x="43" y="37"/>
                    </a:lnTo>
                    <a:lnTo>
                      <a:pt x="43" y="71"/>
                    </a:lnTo>
                    <a:lnTo>
                      <a:pt x="56" y="71"/>
                    </a:lnTo>
                    <a:lnTo>
                      <a:pt x="65" y="68"/>
                    </a:lnTo>
                    <a:lnTo>
                      <a:pt x="70" y="66"/>
                    </a:lnTo>
                    <a:lnTo>
                      <a:pt x="75" y="59"/>
                    </a:lnTo>
                    <a:lnTo>
                      <a:pt x="76" y="51"/>
                    </a:lnTo>
                    <a:lnTo>
                      <a:pt x="74" y="44"/>
                    </a:lnTo>
                    <a:lnTo>
                      <a:pt x="70" y="39"/>
                    </a:lnTo>
                    <a:lnTo>
                      <a:pt x="65" y="37"/>
                    </a:lnTo>
                    <a:lnTo>
                      <a:pt x="56" y="37"/>
                    </a:lnTo>
                    <a:lnTo>
                      <a:pt x="43" y="37"/>
                    </a:lnTo>
                    <a:lnTo>
                      <a:pt x="81" y="169"/>
                    </a:lnTo>
                  </a:path>
                </a:pathLst>
              </a:custGeom>
              <a:solidFill>
                <a:schemeClr val="tx1"/>
              </a:solidFill>
              <a:ln w="9525" cap="rnd">
                <a:noFill/>
                <a:round/>
                <a:headEnd type="none" w="sm" len="sm"/>
                <a:tailEnd type="none" w="sm" len="sm"/>
              </a:ln>
              <a:effectLst/>
            </p:spPr>
            <p:txBody>
              <a:bodyPr/>
              <a:lstStyle/>
              <a:p>
                <a:endParaRPr lang="en-US"/>
              </a:p>
            </p:txBody>
          </p:sp>
          <p:sp>
            <p:nvSpPr>
              <p:cNvPr id="2394142" name="Freeform 30"/>
              <p:cNvSpPr>
                <a:spLocks/>
              </p:cNvSpPr>
              <p:nvPr/>
            </p:nvSpPr>
            <p:spPr bwMode="auto">
              <a:xfrm>
                <a:off x="2095" y="3017"/>
                <a:ext cx="104" cy="170"/>
              </a:xfrm>
              <a:custGeom>
                <a:avLst/>
                <a:gdLst/>
                <a:ahLst/>
                <a:cxnLst>
                  <a:cxn ang="0">
                    <a:pos x="0" y="169"/>
                  </a:cxn>
                  <a:cxn ang="0">
                    <a:pos x="0" y="0"/>
                  </a:cxn>
                  <a:cxn ang="0">
                    <a:pos x="99" y="0"/>
                  </a:cxn>
                  <a:cxn ang="0">
                    <a:pos x="96" y="37"/>
                  </a:cxn>
                  <a:cxn ang="0">
                    <a:pos x="43" y="37"/>
                  </a:cxn>
                  <a:cxn ang="0">
                    <a:pos x="43" y="64"/>
                  </a:cxn>
                  <a:cxn ang="0">
                    <a:pos x="87" y="64"/>
                  </a:cxn>
                  <a:cxn ang="0">
                    <a:pos x="87" y="98"/>
                  </a:cxn>
                  <a:cxn ang="0">
                    <a:pos x="43" y="98"/>
                  </a:cxn>
                  <a:cxn ang="0">
                    <a:pos x="43" y="132"/>
                  </a:cxn>
                  <a:cxn ang="0">
                    <a:pos x="103" y="132"/>
                  </a:cxn>
                  <a:cxn ang="0">
                    <a:pos x="103" y="169"/>
                  </a:cxn>
                  <a:cxn ang="0">
                    <a:pos x="0" y="169"/>
                  </a:cxn>
                </a:cxnLst>
                <a:rect l="0" t="0" r="r" b="b"/>
                <a:pathLst>
                  <a:path w="104" h="170">
                    <a:moveTo>
                      <a:pt x="0" y="169"/>
                    </a:moveTo>
                    <a:lnTo>
                      <a:pt x="0" y="0"/>
                    </a:lnTo>
                    <a:lnTo>
                      <a:pt x="99" y="0"/>
                    </a:lnTo>
                    <a:lnTo>
                      <a:pt x="96" y="37"/>
                    </a:lnTo>
                    <a:lnTo>
                      <a:pt x="43" y="37"/>
                    </a:lnTo>
                    <a:lnTo>
                      <a:pt x="43" y="64"/>
                    </a:lnTo>
                    <a:lnTo>
                      <a:pt x="87" y="64"/>
                    </a:lnTo>
                    <a:lnTo>
                      <a:pt x="87" y="98"/>
                    </a:lnTo>
                    <a:lnTo>
                      <a:pt x="43" y="98"/>
                    </a:lnTo>
                    <a:lnTo>
                      <a:pt x="43" y="132"/>
                    </a:lnTo>
                    <a:lnTo>
                      <a:pt x="103" y="132"/>
                    </a:lnTo>
                    <a:lnTo>
                      <a:pt x="103" y="169"/>
                    </a:lnTo>
                    <a:lnTo>
                      <a:pt x="0" y="169"/>
                    </a:lnTo>
                  </a:path>
                </a:pathLst>
              </a:custGeom>
              <a:solidFill>
                <a:schemeClr val="tx1"/>
              </a:solidFill>
              <a:ln w="9525" cap="rnd">
                <a:noFill/>
                <a:round/>
                <a:headEnd type="none" w="sm" len="sm"/>
                <a:tailEnd type="none" w="sm" len="sm"/>
              </a:ln>
              <a:effectLst/>
            </p:spPr>
            <p:txBody>
              <a:bodyPr/>
              <a:lstStyle/>
              <a:p>
                <a:endParaRPr lang="en-US"/>
              </a:p>
            </p:txBody>
          </p:sp>
          <p:sp>
            <p:nvSpPr>
              <p:cNvPr id="2394143" name="Freeform 31"/>
              <p:cNvSpPr>
                <a:spLocks/>
              </p:cNvSpPr>
              <p:nvPr/>
            </p:nvSpPr>
            <p:spPr bwMode="auto">
              <a:xfrm>
                <a:off x="2941" y="3020"/>
                <a:ext cx="34" cy="45"/>
              </a:xfrm>
              <a:custGeom>
                <a:avLst/>
                <a:gdLst/>
                <a:ahLst/>
                <a:cxnLst>
                  <a:cxn ang="0">
                    <a:pos x="33" y="0"/>
                  </a:cxn>
                  <a:cxn ang="0">
                    <a:pos x="31" y="7"/>
                  </a:cxn>
                  <a:cxn ang="0">
                    <a:pos x="20" y="7"/>
                  </a:cxn>
                  <a:cxn ang="0">
                    <a:pos x="20" y="44"/>
                  </a:cxn>
                  <a:cxn ang="0">
                    <a:pos x="11" y="44"/>
                  </a:cxn>
                  <a:cxn ang="0">
                    <a:pos x="11" y="7"/>
                  </a:cxn>
                  <a:cxn ang="0">
                    <a:pos x="0" y="7"/>
                  </a:cxn>
                  <a:cxn ang="0">
                    <a:pos x="0" y="0"/>
                  </a:cxn>
                  <a:cxn ang="0">
                    <a:pos x="33" y="0"/>
                  </a:cxn>
                </a:cxnLst>
                <a:rect l="0" t="0" r="r" b="b"/>
                <a:pathLst>
                  <a:path w="34" h="45">
                    <a:moveTo>
                      <a:pt x="33" y="0"/>
                    </a:moveTo>
                    <a:lnTo>
                      <a:pt x="31" y="7"/>
                    </a:lnTo>
                    <a:lnTo>
                      <a:pt x="20" y="7"/>
                    </a:lnTo>
                    <a:lnTo>
                      <a:pt x="20" y="44"/>
                    </a:lnTo>
                    <a:lnTo>
                      <a:pt x="11" y="44"/>
                    </a:lnTo>
                    <a:lnTo>
                      <a:pt x="11" y="7"/>
                    </a:lnTo>
                    <a:lnTo>
                      <a:pt x="0" y="7"/>
                    </a:lnTo>
                    <a:lnTo>
                      <a:pt x="0" y="0"/>
                    </a:lnTo>
                    <a:lnTo>
                      <a:pt x="33" y="0"/>
                    </a:lnTo>
                  </a:path>
                </a:pathLst>
              </a:custGeom>
              <a:solidFill>
                <a:schemeClr val="tx1"/>
              </a:solidFill>
              <a:ln w="9525" cap="rnd">
                <a:noFill/>
                <a:round/>
                <a:headEnd type="none" w="sm" len="sm"/>
                <a:tailEnd type="none" w="sm" len="sm"/>
              </a:ln>
              <a:effectLst/>
            </p:spPr>
            <p:txBody>
              <a:bodyPr/>
              <a:lstStyle/>
              <a:p>
                <a:endParaRPr lang="en-US"/>
              </a:p>
            </p:txBody>
          </p:sp>
          <p:sp>
            <p:nvSpPr>
              <p:cNvPr id="2394144" name="Freeform 32"/>
              <p:cNvSpPr>
                <a:spLocks/>
              </p:cNvSpPr>
              <p:nvPr/>
            </p:nvSpPr>
            <p:spPr bwMode="auto">
              <a:xfrm>
                <a:off x="2976" y="3020"/>
                <a:ext cx="48" cy="45"/>
              </a:xfrm>
              <a:custGeom>
                <a:avLst/>
                <a:gdLst/>
                <a:ahLst/>
                <a:cxnLst>
                  <a:cxn ang="0">
                    <a:pos x="16" y="0"/>
                  </a:cxn>
                  <a:cxn ang="0">
                    <a:pos x="22" y="21"/>
                  </a:cxn>
                  <a:cxn ang="0">
                    <a:pos x="23" y="24"/>
                  </a:cxn>
                  <a:cxn ang="0">
                    <a:pos x="23" y="26"/>
                  </a:cxn>
                  <a:cxn ang="0">
                    <a:pos x="23" y="27"/>
                  </a:cxn>
                  <a:cxn ang="0">
                    <a:pos x="23" y="29"/>
                  </a:cxn>
                  <a:cxn ang="0">
                    <a:pos x="23" y="27"/>
                  </a:cxn>
                  <a:cxn ang="0">
                    <a:pos x="24" y="25"/>
                  </a:cxn>
                  <a:cxn ang="0">
                    <a:pos x="24" y="24"/>
                  </a:cxn>
                  <a:cxn ang="0">
                    <a:pos x="25" y="21"/>
                  </a:cxn>
                  <a:cxn ang="0">
                    <a:pos x="31" y="0"/>
                  </a:cxn>
                  <a:cxn ang="0">
                    <a:pos x="43" y="0"/>
                  </a:cxn>
                  <a:cxn ang="0">
                    <a:pos x="47" y="44"/>
                  </a:cxn>
                  <a:cxn ang="0">
                    <a:pos x="38" y="44"/>
                  </a:cxn>
                  <a:cxn ang="0">
                    <a:pos x="35" y="20"/>
                  </a:cxn>
                  <a:cxn ang="0">
                    <a:pos x="35" y="18"/>
                  </a:cxn>
                  <a:cxn ang="0">
                    <a:pos x="35" y="17"/>
                  </a:cxn>
                  <a:cxn ang="0">
                    <a:pos x="35" y="15"/>
                  </a:cxn>
                  <a:cxn ang="0">
                    <a:pos x="35" y="12"/>
                  </a:cxn>
                  <a:cxn ang="0">
                    <a:pos x="35" y="15"/>
                  </a:cxn>
                  <a:cxn ang="0">
                    <a:pos x="35" y="16"/>
                  </a:cxn>
                  <a:cxn ang="0">
                    <a:pos x="35" y="17"/>
                  </a:cxn>
                  <a:cxn ang="0">
                    <a:pos x="34" y="19"/>
                  </a:cxn>
                  <a:cxn ang="0">
                    <a:pos x="27" y="44"/>
                  </a:cxn>
                  <a:cxn ang="0">
                    <a:pos x="19" y="44"/>
                  </a:cxn>
                  <a:cxn ang="0">
                    <a:pos x="13" y="20"/>
                  </a:cxn>
                  <a:cxn ang="0">
                    <a:pos x="13" y="19"/>
                  </a:cxn>
                  <a:cxn ang="0">
                    <a:pos x="11" y="17"/>
                  </a:cxn>
                  <a:cxn ang="0">
                    <a:pos x="11" y="15"/>
                  </a:cxn>
                  <a:cxn ang="0">
                    <a:pos x="10" y="12"/>
                  </a:cxn>
                  <a:cxn ang="0">
                    <a:pos x="10" y="15"/>
                  </a:cxn>
                  <a:cxn ang="0">
                    <a:pos x="10" y="17"/>
                  </a:cxn>
                  <a:cxn ang="0">
                    <a:pos x="10" y="19"/>
                  </a:cxn>
                  <a:cxn ang="0">
                    <a:pos x="10" y="20"/>
                  </a:cxn>
                  <a:cxn ang="0">
                    <a:pos x="9" y="44"/>
                  </a:cxn>
                  <a:cxn ang="0">
                    <a:pos x="0" y="44"/>
                  </a:cxn>
                  <a:cxn ang="0">
                    <a:pos x="3" y="0"/>
                  </a:cxn>
                  <a:cxn ang="0">
                    <a:pos x="16" y="0"/>
                  </a:cxn>
                </a:cxnLst>
                <a:rect l="0" t="0" r="r" b="b"/>
                <a:pathLst>
                  <a:path w="48" h="45">
                    <a:moveTo>
                      <a:pt x="16" y="0"/>
                    </a:moveTo>
                    <a:lnTo>
                      <a:pt x="22" y="21"/>
                    </a:lnTo>
                    <a:lnTo>
                      <a:pt x="23" y="24"/>
                    </a:lnTo>
                    <a:lnTo>
                      <a:pt x="23" y="26"/>
                    </a:lnTo>
                    <a:lnTo>
                      <a:pt x="23" y="27"/>
                    </a:lnTo>
                    <a:lnTo>
                      <a:pt x="23" y="29"/>
                    </a:lnTo>
                    <a:lnTo>
                      <a:pt x="23" y="27"/>
                    </a:lnTo>
                    <a:lnTo>
                      <a:pt x="24" y="25"/>
                    </a:lnTo>
                    <a:lnTo>
                      <a:pt x="24" y="24"/>
                    </a:lnTo>
                    <a:lnTo>
                      <a:pt x="25" y="21"/>
                    </a:lnTo>
                    <a:lnTo>
                      <a:pt x="31" y="0"/>
                    </a:lnTo>
                    <a:lnTo>
                      <a:pt x="43" y="0"/>
                    </a:lnTo>
                    <a:lnTo>
                      <a:pt x="47" y="44"/>
                    </a:lnTo>
                    <a:lnTo>
                      <a:pt x="38" y="44"/>
                    </a:lnTo>
                    <a:lnTo>
                      <a:pt x="35" y="20"/>
                    </a:lnTo>
                    <a:lnTo>
                      <a:pt x="35" y="18"/>
                    </a:lnTo>
                    <a:lnTo>
                      <a:pt x="35" y="17"/>
                    </a:lnTo>
                    <a:lnTo>
                      <a:pt x="35" y="15"/>
                    </a:lnTo>
                    <a:lnTo>
                      <a:pt x="35" y="12"/>
                    </a:lnTo>
                    <a:lnTo>
                      <a:pt x="35" y="15"/>
                    </a:lnTo>
                    <a:lnTo>
                      <a:pt x="35" y="16"/>
                    </a:lnTo>
                    <a:lnTo>
                      <a:pt x="35" y="17"/>
                    </a:lnTo>
                    <a:lnTo>
                      <a:pt x="34" y="19"/>
                    </a:lnTo>
                    <a:lnTo>
                      <a:pt x="27" y="44"/>
                    </a:lnTo>
                    <a:lnTo>
                      <a:pt x="19" y="44"/>
                    </a:lnTo>
                    <a:lnTo>
                      <a:pt x="13" y="20"/>
                    </a:lnTo>
                    <a:lnTo>
                      <a:pt x="13" y="19"/>
                    </a:lnTo>
                    <a:lnTo>
                      <a:pt x="11" y="17"/>
                    </a:lnTo>
                    <a:lnTo>
                      <a:pt x="11" y="15"/>
                    </a:lnTo>
                    <a:lnTo>
                      <a:pt x="10" y="12"/>
                    </a:lnTo>
                    <a:lnTo>
                      <a:pt x="10" y="15"/>
                    </a:lnTo>
                    <a:lnTo>
                      <a:pt x="10" y="17"/>
                    </a:lnTo>
                    <a:lnTo>
                      <a:pt x="10" y="19"/>
                    </a:lnTo>
                    <a:lnTo>
                      <a:pt x="10" y="20"/>
                    </a:lnTo>
                    <a:lnTo>
                      <a:pt x="9" y="44"/>
                    </a:lnTo>
                    <a:lnTo>
                      <a:pt x="0" y="44"/>
                    </a:lnTo>
                    <a:lnTo>
                      <a:pt x="3" y="0"/>
                    </a:lnTo>
                    <a:lnTo>
                      <a:pt x="16" y="0"/>
                    </a:lnTo>
                  </a:path>
                </a:pathLst>
              </a:custGeom>
              <a:solidFill>
                <a:schemeClr val="tx1"/>
              </a:solidFill>
              <a:ln w="9525" cap="rnd">
                <a:noFill/>
                <a:round/>
                <a:headEnd type="none" w="sm" len="sm"/>
                <a:tailEnd type="none" w="sm" len="sm"/>
              </a:ln>
              <a:effectLst/>
            </p:spPr>
            <p:txBody>
              <a:bodyPr/>
              <a:lstStyle/>
              <a:p>
                <a:endParaRPr lang="en-US"/>
              </a:p>
            </p:txBody>
          </p:sp>
        </p:grpSp>
      </p:grpSp>
      <p:sp>
        <p:nvSpPr>
          <p:cNvPr id="2394145" name="Text Box 33"/>
          <p:cNvSpPr txBox="1">
            <a:spLocks noChangeArrowheads="1"/>
          </p:cNvSpPr>
          <p:nvPr/>
        </p:nvSpPr>
        <p:spPr bwMode="auto">
          <a:xfrm>
            <a:off x="4745038" y="4710113"/>
            <a:ext cx="654050" cy="366712"/>
          </a:xfrm>
          <a:prstGeom prst="rect">
            <a:avLst/>
          </a:prstGeom>
          <a:noFill/>
          <a:ln w="9525">
            <a:noFill/>
            <a:miter lim="800000"/>
            <a:headEnd/>
            <a:tailEnd/>
          </a:ln>
          <a:effectLst/>
        </p:spPr>
        <p:txBody>
          <a:bodyPr wrap="none" anchor="ctr">
            <a:spAutoFit/>
          </a:bodyPr>
          <a:lstStyle/>
          <a:p>
            <a:r>
              <a:rPr lang="en-US" b="1">
                <a:cs typeface="Times New Roman" pitchFamily="18" charset="0"/>
              </a:rPr>
              <a:t>GLV</a:t>
            </a:r>
          </a:p>
        </p:txBody>
      </p:sp>
      <p:sp>
        <p:nvSpPr>
          <p:cNvPr id="2394146" name="Rectangle 34"/>
          <p:cNvSpPr>
            <a:spLocks noChangeArrowheads="1"/>
          </p:cNvSpPr>
          <p:nvPr/>
        </p:nvSpPr>
        <p:spPr bwMode="auto">
          <a:xfrm>
            <a:off x="457200" y="4581525"/>
            <a:ext cx="1212850" cy="641350"/>
          </a:xfrm>
          <a:prstGeom prst="rect">
            <a:avLst/>
          </a:prstGeom>
          <a:noFill/>
          <a:ln w="9525">
            <a:noFill/>
            <a:miter lim="800000"/>
            <a:headEnd/>
            <a:tailEnd/>
          </a:ln>
          <a:effectLst/>
        </p:spPr>
        <p:txBody>
          <a:bodyPr wrap="none" anchor="ctr">
            <a:spAutoFit/>
          </a:bodyPr>
          <a:lstStyle/>
          <a:p>
            <a:r>
              <a:rPr lang="en-US" b="1">
                <a:cs typeface="Times New Roman" pitchFamily="18" charset="0"/>
              </a:rPr>
              <a:t>Violet</a:t>
            </a:r>
            <a:br>
              <a:rPr lang="en-US" b="1">
                <a:cs typeface="Times New Roman" pitchFamily="18" charset="0"/>
              </a:rPr>
            </a:br>
            <a:r>
              <a:rPr lang="en-US" b="1">
                <a:cs typeface="Times New Roman" pitchFamily="18" charset="0"/>
              </a:rPr>
              <a:t>Gaussian</a:t>
            </a:r>
          </a:p>
        </p:txBody>
      </p:sp>
      <p:pic>
        <p:nvPicPr>
          <p:cNvPr id="2394147" name="Picture 35"/>
          <p:cNvPicPr>
            <a:picLocks noChangeAspect="1" noChangeArrowheads="1"/>
          </p:cNvPicPr>
          <p:nvPr/>
        </p:nvPicPr>
        <p:blipFill>
          <a:blip r:embed="rId7" cstate="print"/>
          <a:srcRect/>
          <a:stretch>
            <a:fillRect/>
          </a:stretch>
        </p:blipFill>
        <p:spPr bwMode="auto">
          <a:xfrm>
            <a:off x="1889125" y="4191000"/>
            <a:ext cx="1463675" cy="1463675"/>
          </a:xfrm>
          <a:prstGeom prst="rect">
            <a:avLst/>
          </a:prstGeom>
          <a:noFill/>
          <a:ln w="9525">
            <a:noFill/>
            <a:miter lim="800000"/>
            <a:headEnd/>
            <a:tailEnd/>
          </a:ln>
          <a:effectLst/>
        </p:spPr>
      </p:pic>
      <p:sp>
        <p:nvSpPr>
          <p:cNvPr id="2394148" name="Rectangle 36"/>
          <p:cNvSpPr>
            <a:spLocks noChangeArrowheads="1"/>
          </p:cNvSpPr>
          <p:nvPr/>
        </p:nvSpPr>
        <p:spPr bwMode="auto">
          <a:xfrm>
            <a:off x="1987550" y="4581525"/>
            <a:ext cx="1212850" cy="641350"/>
          </a:xfrm>
          <a:prstGeom prst="rect">
            <a:avLst/>
          </a:prstGeom>
          <a:noFill/>
          <a:ln w="9525">
            <a:noFill/>
            <a:miter lim="800000"/>
            <a:headEnd/>
            <a:tailEnd/>
          </a:ln>
          <a:effectLst/>
        </p:spPr>
        <p:txBody>
          <a:bodyPr wrap="none" anchor="ctr">
            <a:spAutoFit/>
          </a:bodyPr>
          <a:lstStyle/>
          <a:p>
            <a:r>
              <a:rPr lang="en-US" b="1">
                <a:cs typeface="Times New Roman" pitchFamily="18" charset="0"/>
              </a:rPr>
              <a:t>Thermal</a:t>
            </a:r>
            <a:br>
              <a:rPr lang="en-US" b="1">
                <a:cs typeface="Times New Roman" pitchFamily="18" charset="0"/>
              </a:rPr>
            </a:br>
            <a:r>
              <a:rPr lang="en-US" b="1">
                <a:cs typeface="Times New Roman" pitchFamily="18" charset="0"/>
              </a:rPr>
              <a:t>Gaussian</a:t>
            </a:r>
          </a:p>
        </p:txBody>
      </p:sp>
      <p:sp>
        <p:nvSpPr>
          <p:cNvPr id="2394149" name="Text Box 37"/>
          <p:cNvSpPr txBox="1">
            <a:spLocks noChangeArrowheads="1"/>
          </p:cNvSpPr>
          <p:nvPr/>
        </p:nvSpPr>
        <p:spPr bwMode="auto">
          <a:xfrm>
            <a:off x="1631950" y="4710113"/>
            <a:ext cx="349250" cy="366712"/>
          </a:xfrm>
          <a:prstGeom prst="rect">
            <a:avLst/>
          </a:prstGeom>
          <a:noFill/>
          <a:ln w="9525">
            <a:noFill/>
            <a:miter lim="800000"/>
            <a:headEnd/>
            <a:tailEnd/>
          </a:ln>
          <a:effectLst/>
        </p:spPr>
        <p:txBody>
          <a:bodyPr wrap="none" anchor="ctr">
            <a:spAutoFit/>
          </a:bodyPr>
          <a:lstStyle/>
          <a:p>
            <a:r>
              <a:rPr lang="en-US" b="1">
                <a:cs typeface="Times New Roman" pitchFamily="18" charset="0"/>
              </a:rPr>
              <a:t>&amp;</a:t>
            </a:r>
          </a:p>
        </p:txBody>
      </p:sp>
      <p:sp>
        <p:nvSpPr>
          <p:cNvPr id="2394150" name="Rectangle 38"/>
          <p:cNvSpPr>
            <a:spLocks noGrp="1" noChangeArrowheads="1"/>
          </p:cNvSpPr>
          <p:nvPr>
            <p:ph type="title"/>
          </p:nvPr>
        </p:nvSpPr>
        <p:spPr>
          <a:xfrm>
            <a:off x="581025" y="331788"/>
            <a:ext cx="8382000" cy="533400"/>
          </a:xfrm>
        </p:spPr>
        <p:txBody>
          <a:bodyPr/>
          <a:lstStyle/>
          <a:p>
            <a:r>
              <a:rPr lang="en-US"/>
              <a:t>Technologies de gravure</a:t>
            </a:r>
          </a:p>
        </p:txBody>
      </p:sp>
      <p:sp>
        <p:nvSpPr>
          <p:cNvPr id="2394151" name="Text Box 39"/>
          <p:cNvSpPr txBox="1">
            <a:spLocks noChangeArrowheads="1"/>
          </p:cNvSpPr>
          <p:nvPr/>
        </p:nvSpPr>
        <p:spPr bwMode="auto">
          <a:xfrm>
            <a:off x="314325" y="5472113"/>
            <a:ext cx="1295400" cy="366712"/>
          </a:xfrm>
          <a:prstGeom prst="rect">
            <a:avLst/>
          </a:prstGeom>
          <a:noFill/>
          <a:ln w="9525">
            <a:noFill/>
            <a:miter lim="800000"/>
            <a:headEnd/>
            <a:tailEnd/>
          </a:ln>
          <a:effectLst/>
        </p:spPr>
        <p:txBody>
          <a:bodyPr wrap="none" anchor="ctr">
            <a:spAutoFit/>
          </a:bodyPr>
          <a:lstStyle/>
          <a:p>
            <a:r>
              <a:rPr lang="en-US" b="1">
                <a:cs typeface="Times New Roman" pitchFamily="18" charset="0"/>
              </a:rPr>
              <a:t>&gt; 1600 dpi</a:t>
            </a:r>
          </a:p>
        </p:txBody>
      </p:sp>
      <p:sp>
        <p:nvSpPr>
          <p:cNvPr id="2394152" name="Text Box 40"/>
          <p:cNvSpPr txBox="1">
            <a:spLocks noChangeArrowheads="1"/>
          </p:cNvSpPr>
          <p:nvPr/>
        </p:nvSpPr>
        <p:spPr bwMode="auto">
          <a:xfrm>
            <a:off x="1973263" y="5472113"/>
            <a:ext cx="1295400" cy="366712"/>
          </a:xfrm>
          <a:prstGeom prst="rect">
            <a:avLst/>
          </a:prstGeom>
          <a:noFill/>
          <a:ln w="9525">
            <a:noFill/>
            <a:miter lim="800000"/>
            <a:headEnd/>
            <a:tailEnd/>
          </a:ln>
          <a:effectLst/>
        </p:spPr>
        <p:txBody>
          <a:bodyPr wrap="none" anchor="ctr">
            <a:spAutoFit/>
          </a:bodyPr>
          <a:lstStyle/>
          <a:p>
            <a:r>
              <a:rPr lang="en-US" b="1">
                <a:cs typeface="Times New Roman" pitchFamily="18" charset="0"/>
              </a:rPr>
              <a:t>~ 1600 dpi</a:t>
            </a:r>
          </a:p>
        </p:txBody>
      </p:sp>
      <p:sp>
        <p:nvSpPr>
          <p:cNvPr id="2394153" name="Text Box 41"/>
          <p:cNvSpPr txBox="1">
            <a:spLocks noChangeArrowheads="1"/>
          </p:cNvSpPr>
          <p:nvPr/>
        </p:nvSpPr>
        <p:spPr bwMode="auto">
          <a:xfrm>
            <a:off x="4451350" y="5467350"/>
            <a:ext cx="1295400" cy="366713"/>
          </a:xfrm>
          <a:prstGeom prst="rect">
            <a:avLst/>
          </a:prstGeom>
          <a:noFill/>
          <a:ln w="9525">
            <a:noFill/>
            <a:miter lim="800000"/>
            <a:headEnd/>
            <a:tailEnd/>
          </a:ln>
          <a:effectLst/>
        </p:spPr>
        <p:txBody>
          <a:bodyPr wrap="none" anchor="ctr">
            <a:spAutoFit/>
          </a:bodyPr>
          <a:lstStyle/>
          <a:p>
            <a:r>
              <a:rPr lang="en-US" b="1">
                <a:cs typeface="Times New Roman" pitchFamily="18" charset="0"/>
              </a:rPr>
              <a:t>~ 3000 dpi</a:t>
            </a:r>
          </a:p>
        </p:txBody>
      </p:sp>
      <p:sp>
        <p:nvSpPr>
          <p:cNvPr id="2394154" name="Text Box 42"/>
          <p:cNvSpPr txBox="1">
            <a:spLocks noChangeArrowheads="1"/>
          </p:cNvSpPr>
          <p:nvPr/>
        </p:nvSpPr>
        <p:spPr bwMode="auto">
          <a:xfrm>
            <a:off x="7154863" y="5472113"/>
            <a:ext cx="1485900" cy="366712"/>
          </a:xfrm>
          <a:prstGeom prst="rect">
            <a:avLst/>
          </a:prstGeom>
          <a:noFill/>
          <a:ln w="9525">
            <a:noFill/>
            <a:miter lim="800000"/>
            <a:headEnd/>
            <a:tailEnd/>
          </a:ln>
          <a:effectLst/>
        </p:spPr>
        <p:txBody>
          <a:bodyPr wrap="none" anchor="ctr">
            <a:spAutoFit/>
          </a:bodyPr>
          <a:lstStyle/>
          <a:p>
            <a:r>
              <a:rPr lang="en-US" b="1">
                <a:cs typeface="Times New Roman" pitchFamily="18" charset="0"/>
              </a:rPr>
              <a:t>~ 10,000 dpi</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space réservé de la date 3"/>
          <p:cNvSpPr>
            <a:spLocks noGrp="1"/>
          </p:cNvSpPr>
          <p:nvPr>
            <p:ph type="dt" sz="half" idx="10"/>
          </p:nvPr>
        </p:nvSpPr>
        <p:spPr/>
        <p:txBody>
          <a:bodyPr/>
          <a:lstStyle/>
          <a:p>
            <a:fld id="{C67F6C9A-9233-4A6F-A8F8-7A9E45524EE5}" type="datetime8">
              <a:rPr lang="en-US"/>
              <a:pPr/>
              <a:t>7/3/2013 6:06 PM</a:t>
            </a:fld>
            <a:endParaRPr lang="en-US"/>
          </a:p>
        </p:txBody>
      </p:sp>
      <p:sp>
        <p:nvSpPr>
          <p:cNvPr id="42" name="Espace réservé du numéro de diapositive 5"/>
          <p:cNvSpPr>
            <a:spLocks noGrp="1"/>
          </p:cNvSpPr>
          <p:nvPr>
            <p:ph type="sldNum" sz="quarter" idx="12"/>
          </p:nvPr>
        </p:nvSpPr>
        <p:spPr/>
        <p:txBody>
          <a:bodyPr/>
          <a:lstStyle/>
          <a:p>
            <a:fld id="{B9445F76-6C1C-4761-9EB9-5AAB159521FE}" type="slidenum">
              <a:rPr lang="en-US"/>
              <a:pPr/>
              <a:t>9</a:t>
            </a:fld>
            <a:endParaRPr lang="en-US"/>
          </a:p>
        </p:txBody>
      </p:sp>
      <p:pic>
        <p:nvPicPr>
          <p:cNvPr id="2396162" name="Picture 2"/>
          <p:cNvPicPr>
            <a:picLocks noChangeAspect="1" noChangeArrowheads="1"/>
          </p:cNvPicPr>
          <p:nvPr/>
        </p:nvPicPr>
        <p:blipFill>
          <a:blip r:embed="rId4" cstate="print"/>
          <a:srcRect/>
          <a:stretch>
            <a:fillRect/>
          </a:stretch>
        </p:blipFill>
        <p:spPr bwMode="auto">
          <a:xfrm>
            <a:off x="3870325" y="3565525"/>
            <a:ext cx="1463675" cy="1463675"/>
          </a:xfrm>
          <a:prstGeom prst="rect">
            <a:avLst/>
          </a:prstGeom>
          <a:noFill/>
          <a:ln w="9525">
            <a:noFill/>
            <a:miter lim="800000"/>
            <a:headEnd/>
            <a:tailEnd/>
          </a:ln>
          <a:effectLst/>
        </p:spPr>
      </p:pic>
      <p:pic>
        <p:nvPicPr>
          <p:cNvPr id="2396163" name="Picture 3"/>
          <p:cNvPicPr>
            <a:picLocks noChangeAspect="1" noChangeArrowheads="1"/>
          </p:cNvPicPr>
          <p:nvPr/>
        </p:nvPicPr>
        <p:blipFill>
          <a:blip r:embed="rId5" cstate="print"/>
          <a:srcRect/>
          <a:stretch>
            <a:fillRect/>
          </a:stretch>
        </p:blipFill>
        <p:spPr bwMode="auto">
          <a:xfrm>
            <a:off x="895350" y="3565525"/>
            <a:ext cx="1436688" cy="1435100"/>
          </a:xfrm>
          <a:prstGeom prst="rect">
            <a:avLst/>
          </a:prstGeom>
          <a:noFill/>
          <a:ln w="9525">
            <a:noFill/>
            <a:miter lim="800000"/>
            <a:headEnd/>
            <a:tailEnd/>
          </a:ln>
          <a:effectLst/>
        </p:spPr>
      </p:pic>
      <p:pic>
        <p:nvPicPr>
          <p:cNvPr id="2396164" name="Picture 4"/>
          <p:cNvPicPr>
            <a:picLocks noChangeAspect="1" noChangeArrowheads="1"/>
          </p:cNvPicPr>
          <p:nvPr/>
        </p:nvPicPr>
        <p:blipFill>
          <a:blip r:embed="rId6" cstate="print"/>
          <a:srcRect/>
          <a:stretch>
            <a:fillRect/>
          </a:stretch>
        </p:blipFill>
        <p:spPr bwMode="auto">
          <a:xfrm>
            <a:off x="6327775" y="1379538"/>
            <a:ext cx="2811463" cy="2193925"/>
          </a:xfrm>
          <a:prstGeom prst="rect">
            <a:avLst/>
          </a:prstGeom>
          <a:noFill/>
        </p:spPr>
      </p:pic>
      <p:pic>
        <p:nvPicPr>
          <p:cNvPr id="2396165" name="Picture 5"/>
          <p:cNvPicPr>
            <a:picLocks noChangeAspect="1" noChangeArrowheads="1"/>
          </p:cNvPicPr>
          <p:nvPr/>
        </p:nvPicPr>
        <p:blipFill>
          <a:blip r:embed="rId7"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66" name="Picture 6"/>
          <p:cNvPicPr>
            <a:picLocks noChangeAspect="1" noChangeArrowheads="1"/>
          </p:cNvPicPr>
          <p:nvPr/>
        </p:nvPicPr>
        <p:blipFill>
          <a:blip r:embed="rId8" cstate="print"/>
          <a:srcRect/>
          <a:stretch>
            <a:fillRect/>
          </a:stretch>
        </p:blipFill>
        <p:spPr bwMode="auto">
          <a:xfrm>
            <a:off x="3360738" y="1374775"/>
            <a:ext cx="2820987" cy="2203450"/>
          </a:xfrm>
          <a:prstGeom prst="rect">
            <a:avLst/>
          </a:prstGeom>
          <a:noFill/>
          <a:ln w="9525">
            <a:noFill/>
            <a:miter lim="800000"/>
            <a:headEnd/>
            <a:tailEnd/>
          </a:ln>
          <a:effectLst/>
        </p:spPr>
      </p:pic>
      <p:pic>
        <p:nvPicPr>
          <p:cNvPr id="2396167" name="Picture 7"/>
          <p:cNvPicPr>
            <a:picLocks noChangeAspect="1" noChangeArrowheads="1"/>
          </p:cNvPicPr>
          <p:nvPr/>
        </p:nvPicPr>
        <p:blipFill>
          <a:blip r:embed="rId9"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68" name="Picture 8"/>
          <p:cNvPicPr>
            <a:picLocks noChangeAspect="1" noChangeArrowheads="1"/>
          </p:cNvPicPr>
          <p:nvPr/>
        </p:nvPicPr>
        <p:blipFill>
          <a:blip r:embed="rId10" cstate="print"/>
          <a:srcRect/>
          <a:stretch>
            <a:fillRect/>
          </a:stretch>
        </p:blipFill>
        <p:spPr bwMode="auto">
          <a:xfrm>
            <a:off x="3360738" y="1374775"/>
            <a:ext cx="2820987" cy="2203450"/>
          </a:xfrm>
          <a:prstGeom prst="rect">
            <a:avLst/>
          </a:prstGeom>
          <a:noFill/>
          <a:ln w="9525">
            <a:noFill/>
            <a:miter lim="800000"/>
            <a:headEnd/>
            <a:tailEnd/>
          </a:ln>
          <a:effectLst/>
        </p:spPr>
      </p:pic>
      <p:pic>
        <p:nvPicPr>
          <p:cNvPr id="2396169" name="Picture 9"/>
          <p:cNvPicPr>
            <a:picLocks noChangeAspect="1" noChangeArrowheads="1"/>
          </p:cNvPicPr>
          <p:nvPr/>
        </p:nvPicPr>
        <p:blipFill>
          <a:blip r:embed="rId11" cstate="print"/>
          <a:srcRect/>
          <a:stretch>
            <a:fillRect/>
          </a:stretch>
        </p:blipFill>
        <p:spPr bwMode="auto">
          <a:xfrm>
            <a:off x="6327775" y="1379538"/>
            <a:ext cx="2811463" cy="2193925"/>
          </a:xfrm>
          <a:prstGeom prst="rect">
            <a:avLst/>
          </a:prstGeom>
          <a:noFill/>
        </p:spPr>
      </p:pic>
      <p:pic>
        <p:nvPicPr>
          <p:cNvPr id="2396170" name="Picture 10"/>
          <p:cNvPicPr>
            <a:picLocks noChangeAspect="1" noChangeArrowheads="1"/>
          </p:cNvPicPr>
          <p:nvPr/>
        </p:nvPicPr>
        <p:blipFill>
          <a:blip r:embed="rId12"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71" name="Picture 11"/>
          <p:cNvPicPr>
            <a:picLocks noChangeAspect="1" noChangeArrowheads="1"/>
          </p:cNvPicPr>
          <p:nvPr/>
        </p:nvPicPr>
        <p:blipFill>
          <a:blip r:embed="rId13" cstate="print"/>
          <a:srcRect/>
          <a:stretch>
            <a:fillRect/>
          </a:stretch>
        </p:blipFill>
        <p:spPr bwMode="auto">
          <a:xfrm>
            <a:off x="3360738" y="1374775"/>
            <a:ext cx="2820987" cy="2203450"/>
          </a:xfrm>
          <a:prstGeom prst="rect">
            <a:avLst/>
          </a:prstGeom>
          <a:noFill/>
          <a:ln w="9525">
            <a:noFill/>
            <a:miter lim="800000"/>
            <a:headEnd/>
            <a:tailEnd/>
          </a:ln>
          <a:effectLst/>
        </p:spPr>
      </p:pic>
      <p:pic>
        <p:nvPicPr>
          <p:cNvPr id="2396172" name="Picture 12"/>
          <p:cNvPicPr>
            <a:picLocks noChangeAspect="1" noChangeArrowheads="1"/>
          </p:cNvPicPr>
          <p:nvPr/>
        </p:nvPicPr>
        <p:blipFill>
          <a:blip r:embed="rId14"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73" name="Picture 13"/>
          <p:cNvPicPr>
            <a:picLocks noChangeAspect="1" noChangeArrowheads="1"/>
          </p:cNvPicPr>
          <p:nvPr/>
        </p:nvPicPr>
        <p:blipFill>
          <a:blip r:embed="rId15" cstate="print"/>
          <a:srcRect/>
          <a:stretch>
            <a:fillRect/>
          </a:stretch>
        </p:blipFill>
        <p:spPr bwMode="auto">
          <a:xfrm>
            <a:off x="3360738" y="1374775"/>
            <a:ext cx="2820987" cy="2203450"/>
          </a:xfrm>
          <a:prstGeom prst="rect">
            <a:avLst/>
          </a:prstGeom>
          <a:noFill/>
          <a:ln w="9525">
            <a:noFill/>
            <a:miter lim="800000"/>
            <a:headEnd/>
            <a:tailEnd/>
          </a:ln>
          <a:effectLst/>
        </p:spPr>
      </p:pic>
      <p:pic>
        <p:nvPicPr>
          <p:cNvPr id="2396174" name="Picture 14"/>
          <p:cNvPicPr>
            <a:picLocks noChangeAspect="1" noChangeArrowheads="1"/>
          </p:cNvPicPr>
          <p:nvPr/>
        </p:nvPicPr>
        <p:blipFill>
          <a:blip r:embed="rId16" cstate="print"/>
          <a:srcRect/>
          <a:stretch>
            <a:fillRect/>
          </a:stretch>
        </p:blipFill>
        <p:spPr bwMode="auto">
          <a:xfrm>
            <a:off x="6323013" y="1374775"/>
            <a:ext cx="2820987" cy="2203450"/>
          </a:xfrm>
          <a:prstGeom prst="rect">
            <a:avLst/>
          </a:prstGeom>
          <a:noFill/>
          <a:ln w="9525">
            <a:noFill/>
            <a:miter lim="800000"/>
            <a:headEnd/>
            <a:tailEnd/>
          </a:ln>
          <a:effectLst/>
        </p:spPr>
      </p:pic>
      <p:pic>
        <p:nvPicPr>
          <p:cNvPr id="2396175" name="Picture 15"/>
          <p:cNvPicPr>
            <a:picLocks noChangeAspect="1" noChangeArrowheads="1"/>
          </p:cNvPicPr>
          <p:nvPr/>
        </p:nvPicPr>
        <p:blipFill>
          <a:blip r:embed="rId17" cstate="print"/>
          <a:srcRect/>
          <a:stretch>
            <a:fillRect/>
          </a:stretch>
        </p:blipFill>
        <p:spPr bwMode="auto">
          <a:xfrm>
            <a:off x="6327775" y="1381125"/>
            <a:ext cx="2811463" cy="2193925"/>
          </a:xfrm>
          <a:prstGeom prst="rect">
            <a:avLst/>
          </a:prstGeom>
          <a:noFill/>
        </p:spPr>
      </p:pic>
      <p:pic>
        <p:nvPicPr>
          <p:cNvPr id="2396176" name="Picture 16"/>
          <p:cNvPicPr>
            <a:picLocks noChangeAspect="1" noChangeArrowheads="1"/>
          </p:cNvPicPr>
          <p:nvPr/>
        </p:nvPicPr>
        <p:blipFill>
          <a:blip r:embed="rId18" cstate="print"/>
          <a:srcRect/>
          <a:stretch>
            <a:fillRect/>
          </a:stretch>
        </p:blipFill>
        <p:spPr bwMode="auto">
          <a:xfrm>
            <a:off x="6323013" y="1373188"/>
            <a:ext cx="2820987" cy="2208212"/>
          </a:xfrm>
          <a:prstGeom prst="rect">
            <a:avLst/>
          </a:prstGeom>
          <a:noFill/>
          <a:ln w="9525">
            <a:noFill/>
            <a:miter lim="800000"/>
            <a:headEnd/>
            <a:tailEnd/>
          </a:ln>
          <a:effectLst/>
        </p:spPr>
      </p:pic>
      <p:pic>
        <p:nvPicPr>
          <p:cNvPr id="2396177" name="Picture 17"/>
          <p:cNvPicPr>
            <a:picLocks noChangeAspect="1" noChangeArrowheads="1"/>
          </p:cNvPicPr>
          <p:nvPr/>
        </p:nvPicPr>
        <p:blipFill>
          <a:blip r:embed="rId19"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78" name="Picture 18"/>
          <p:cNvPicPr>
            <a:picLocks noChangeAspect="1" noChangeArrowheads="1"/>
          </p:cNvPicPr>
          <p:nvPr/>
        </p:nvPicPr>
        <p:blipFill>
          <a:blip r:embed="rId20" cstate="print"/>
          <a:srcRect/>
          <a:stretch>
            <a:fillRect/>
          </a:stretch>
        </p:blipFill>
        <p:spPr bwMode="auto">
          <a:xfrm>
            <a:off x="3360738" y="1374775"/>
            <a:ext cx="2820987" cy="2203450"/>
          </a:xfrm>
          <a:prstGeom prst="rect">
            <a:avLst/>
          </a:prstGeom>
          <a:noFill/>
          <a:ln w="9525">
            <a:noFill/>
            <a:miter lim="800000"/>
            <a:headEnd/>
            <a:tailEnd/>
          </a:ln>
          <a:effectLst/>
        </p:spPr>
      </p:pic>
      <p:pic>
        <p:nvPicPr>
          <p:cNvPr id="2396179" name="Picture 19"/>
          <p:cNvPicPr>
            <a:picLocks noChangeAspect="1" noChangeArrowheads="1"/>
          </p:cNvPicPr>
          <p:nvPr/>
        </p:nvPicPr>
        <p:blipFill>
          <a:blip r:embed="rId21" cstate="print"/>
          <a:srcRect/>
          <a:stretch>
            <a:fillRect/>
          </a:stretch>
        </p:blipFill>
        <p:spPr bwMode="auto">
          <a:xfrm>
            <a:off x="6323013" y="1373188"/>
            <a:ext cx="2820987" cy="2208212"/>
          </a:xfrm>
          <a:prstGeom prst="rect">
            <a:avLst/>
          </a:prstGeom>
          <a:noFill/>
          <a:ln w="9525">
            <a:noFill/>
            <a:miter lim="800000"/>
            <a:headEnd/>
            <a:tailEnd/>
          </a:ln>
          <a:effectLst/>
        </p:spPr>
      </p:pic>
      <p:pic>
        <p:nvPicPr>
          <p:cNvPr id="2396180" name="Picture 20"/>
          <p:cNvPicPr>
            <a:picLocks noChangeAspect="1" noChangeArrowheads="1"/>
          </p:cNvPicPr>
          <p:nvPr/>
        </p:nvPicPr>
        <p:blipFill>
          <a:blip r:embed="rId22" cstate="print"/>
          <a:srcRect/>
          <a:stretch>
            <a:fillRect/>
          </a:stretch>
        </p:blipFill>
        <p:spPr bwMode="auto">
          <a:xfrm>
            <a:off x="382588" y="1374775"/>
            <a:ext cx="2820987" cy="2203450"/>
          </a:xfrm>
          <a:prstGeom prst="rect">
            <a:avLst/>
          </a:prstGeom>
          <a:noFill/>
          <a:ln w="9525">
            <a:noFill/>
            <a:miter lim="800000"/>
            <a:headEnd/>
            <a:tailEnd/>
          </a:ln>
          <a:effectLst/>
        </p:spPr>
      </p:pic>
      <p:pic>
        <p:nvPicPr>
          <p:cNvPr id="2396181" name="Picture 21"/>
          <p:cNvPicPr>
            <a:picLocks noChangeAspect="1" noChangeArrowheads="1"/>
          </p:cNvPicPr>
          <p:nvPr/>
        </p:nvPicPr>
        <p:blipFill>
          <a:blip r:embed="rId23" cstate="print"/>
          <a:srcRect/>
          <a:stretch>
            <a:fillRect/>
          </a:stretch>
        </p:blipFill>
        <p:spPr bwMode="auto">
          <a:xfrm>
            <a:off x="3360738" y="1374775"/>
            <a:ext cx="2820987" cy="2203450"/>
          </a:xfrm>
          <a:prstGeom prst="rect">
            <a:avLst/>
          </a:prstGeom>
          <a:noFill/>
          <a:ln w="9525">
            <a:noFill/>
            <a:miter lim="800000"/>
            <a:headEnd/>
            <a:tailEnd/>
          </a:ln>
          <a:effectLst/>
        </p:spPr>
      </p:pic>
      <p:sp>
        <p:nvSpPr>
          <p:cNvPr id="2396182" name="Rectangle 22"/>
          <p:cNvSpPr>
            <a:spLocks noGrp="1" noChangeArrowheads="1"/>
          </p:cNvSpPr>
          <p:nvPr>
            <p:ph type="title"/>
          </p:nvPr>
        </p:nvSpPr>
        <p:spPr>
          <a:xfrm>
            <a:off x="628650" y="398463"/>
            <a:ext cx="8382000" cy="533400"/>
          </a:xfrm>
        </p:spPr>
        <p:txBody>
          <a:bodyPr/>
          <a:lstStyle/>
          <a:p>
            <a:r>
              <a:rPr lang="en-US"/>
              <a:t>Technologies de gravure</a:t>
            </a:r>
          </a:p>
        </p:txBody>
      </p:sp>
      <p:pic>
        <p:nvPicPr>
          <p:cNvPr id="2396183" name="Picture 23"/>
          <p:cNvPicPr>
            <a:picLocks noChangeAspect="1" noChangeArrowheads="1"/>
          </p:cNvPicPr>
          <p:nvPr/>
        </p:nvPicPr>
        <p:blipFill>
          <a:blip r:embed="rId24" cstate="print"/>
          <a:srcRect/>
          <a:stretch>
            <a:fillRect/>
          </a:stretch>
        </p:blipFill>
        <p:spPr bwMode="auto">
          <a:xfrm>
            <a:off x="7424738" y="3814763"/>
            <a:ext cx="833437" cy="833437"/>
          </a:xfrm>
          <a:prstGeom prst="rect">
            <a:avLst/>
          </a:prstGeom>
          <a:noFill/>
          <a:ln w="9525">
            <a:noFill/>
            <a:miter lim="800000"/>
            <a:headEnd/>
            <a:tailEnd/>
          </a:ln>
          <a:effectLst/>
        </p:spPr>
      </p:pic>
      <p:grpSp>
        <p:nvGrpSpPr>
          <p:cNvPr id="2396184" name="Group 24"/>
          <p:cNvGrpSpPr>
            <a:grpSpLocks/>
          </p:cNvGrpSpPr>
          <p:nvPr/>
        </p:nvGrpSpPr>
        <p:grpSpPr bwMode="auto">
          <a:xfrm>
            <a:off x="6638925" y="3925888"/>
            <a:ext cx="1619250" cy="566737"/>
            <a:chOff x="1181" y="2621"/>
            <a:chExt cx="1843" cy="667"/>
          </a:xfrm>
        </p:grpSpPr>
        <p:sp>
          <p:nvSpPr>
            <p:cNvPr id="2396185" name="Freeform 25"/>
            <p:cNvSpPr>
              <a:spLocks/>
            </p:cNvSpPr>
            <p:nvPr/>
          </p:nvSpPr>
          <p:spPr bwMode="auto">
            <a:xfrm>
              <a:off x="2236" y="2621"/>
              <a:ext cx="674" cy="667"/>
            </a:xfrm>
            <a:custGeom>
              <a:avLst/>
              <a:gdLst/>
              <a:ahLst/>
              <a:cxnLst>
                <a:cxn ang="0">
                  <a:pos x="0" y="0"/>
                </a:cxn>
                <a:cxn ang="0">
                  <a:pos x="0" y="666"/>
                </a:cxn>
                <a:cxn ang="0">
                  <a:pos x="673" y="666"/>
                </a:cxn>
                <a:cxn ang="0">
                  <a:pos x="673" y="0"/>
                </a:cxn>
                <a:cxn ang="0">
                  <a:pos x="0" y="0"/>
                </a:cxn>
              </a:cxnLst>
              <a:rect l="0" t="0" r="r" b="b"/>
              <a:pathLst>
                <a:path w="674" h="667">
                  <a:moveTo>
                    <a:pt x="0" y="0"/>
                  </a:moveTo>
                  <a:lnTo>
                    <a:pt x="0" y="666"/>
                  </a:lnTo>
                  <a:lnTo>
                    <a:pt x="673" y="666"/>
                  </a:lnTo>
                  <a:lnTo>
                    <a:pt x="673" y="0"/>
                  </a:lnTo>
                  <a:lnTo>
                    <a:pt x="0" y="0"/>
                  </a:lnTo>
                </a:path>
              </a:pathLst>
            </a:custGeom>
            <a:solidFill>
              <a:srgbClr val="FC0714"/>
            </a:solidFill>
            <a:ln w="9525" cap="rnd">
              <a:noFill/>
              <a:round/>
              <a:headEnd type="none" w="sm" len="sm"/>
              <a:tailEnd type="none" w="sm" len="sm"/>
            </a:ln>
            <a:effectLst/>
          </p:spPr>
          <p:txBody>
            <a:bodyPr/>
            <a:lstStyle/>
            <a:p>
              <a:endParaRPr lang="en-US"/>
            </a:p>
          </p:txBody>
        </p:sp>
        <p:sp>
          <p:nvSpPr>
            <p:cNvPr id="2396186" name="Freeform 26"/>
            <p:cNvSpPr>
              <a:spLocks/>
            </p:cNvSpPr>
            <p:nvPr/>
          </p:nvSpPr>
          <p:spPr bwMode="auto">
            <a:xfrm>
              <a:off x="2266" y="3015"/>
              <a:ext cx="141" cy="176"/>
            </a:xfrm>
            <a:custGeom>
              <a:avLst/>
              <a:gdLst/>
              <a:ahLst/>
              <a:cxnLst>
                <a:cxn ang="0">
                  <a:pos x="113" y="41"/>
                </a:cxn>
                <a:cxn ang="0">
                  <a:pos x="101" y="36"/>
                </a:cxn>
                <a:cxn ang="0">
                  <a:pos x="92" y="34"/>
                </a:cxn>
                <a:cxn ang="0">
                  <a:pos x="82" y="32"/>
                </a:cxn>
                <a:cxn ang="0">
                  <a:pos x="68" y="34"/>
                </a:cxn>
                <a:cxn ang="0">
                  <a:pos x="57" y="42"/>
                </a:cxn>
                <a:cxn ang="0">
                  <a:pos x="57" y="53"/>
                </a:cxn>
                <a:cxn ang="0">
                  <a:pos x="67" y="62"/>
                </a:cxn>
                <a:cxn ang="0">
                  <a:pos x="98" y="70"/>
                </a:cxn>
                <a:cxn ang="0">
                  <a:pos x="111" y="75"/>
                </a:cxn>
                <a:cxn ang="0">
                  <a:pos x="119" y="79"/>
                </a:cxn>
                <a:cxn ang="0">
                  <a:pos x="126" y="84"/>
                </a:cxn>
                <a:cxn ang="0">
                  <a:pos x="132" y="90"/>
                </a:cxn>
                <a:cxn ang="0">
                  <a:pos x="139" y="102"/>
                </a:cxn>
                <a:cxn ang="0">
                  <a:pos x="140" y="117"/>
                </a:cxn>
                <a:cxn ang="0">
                  <a:pos x="134" y="141"/>
                </a:cxn>
                <a:cxn ang="0">
                  <a:pos x="121" y="159"/>
                </a:cxn>
                <a:cxn ang="0">
                  <a:pos x="98" y="171"/>
                </a:cxn>
                <a:cxn ang="0">
                  <a:pos x="68" y="175"/>
                </a:cxn>
                <a:cxn ang="0">
                  <a:pos x="52" y="174"/>
                </a:cxn>
                <a:cxn ang="0">
                  <a:pos x="35" y="170"/>
                </a:cxn>
                <a:cxn ang="0">
                  <a:pos x="18" y="165"/>
                </a:cxn>
                <a:cxn ang="0">
                  <a:pos x="0" y="156"/>
                </a:cxn>
                <a:cxn ang="0">
                  <a:pos x="22" y="127"/>
                </a:cxn>
                <a:cxn ang="0">
                  <a:pos x="34" y="134"/>
                </a:cxn>
                <a:cxn ang="0">
                  <a:pos x="49" y="139"/>
                </a:cxn>
                <a:cxn ang="0">
                  <a:pos x="65" y="142"/>
                </a:cxn>
                <a:cxn ang="0">
                  <a:pos x="81" y="141"/>
                </a:cxn>
                <a:cxn ang="0">
                  <a:pos x="92" y="132"/>
                </a:cxn>
                <a:cxn ang="0">
                  <a:pos x="94" y="120"/>
                </a:cxn>
                <a:cxn ang="0">
                  <a:pos x="91" y="114"/>
                </a:cxn>
                <a:cxn ang="0">
                  <a:pos x="84" y="109"/>
                </a:cxn>
                <a:cxn ang="0">
                  <a:pos x="74" y="104"/>
                </a:cxn>
                <a:cxn ang="0">
                  <a:pos x="49" y="100"/>
                </a:cxn>
                <a:cxn ang="0">
                  <a:pos x="40" y="98"/>
                </a:cxn>
                <a:cxn ang="0">
                  <a:pos x="31" y="94"/>
                </a:cxn>
                <a:cxn ang="0">
                  <a:pos x="24" y="90"/>
                </a:cxn>
                <a:cxn ang="0">
                  <a:pos x="17" y="84"/>
                </a:cxn>
                <a:cxn ang="0">
                  <a:pos x="10" y="70"/>
                </a:cxn>
                <a:cxn ang="0">
                  <a:pos x="8" y="53"/>
                </a:cxn>
                <a:cxn ang="0">
                  <a:pos x="13" y="32"/>
                </a:cxn>
                <a:cxn ang="0">
                  <a:pos x="26" y="15"/>
                </a:cxn>
                <a:cxn ang="0">
                  <a:pos x="47" y="3"/>
                </a:cxn>
                <a:cxn ang="0">
                  <a:pos x="73" y="0"/>
                </a:cxn>
                <a:cxn ang="0">
                  <a:pos x="92" y="1"/>
                </a:cxn>
                <a:cxn ang="0">
                  <a:pos x="108" y="5"/>
                </a:cxn>
                <a:cxn ang="0">
                  <a:pos x="122" y="9"/>
                </a:cxn>
                <a:cxn ang="0">
                  <a:pos x="134" y="15"/>
                </a:cxn>
              </a:cxnLst>
              <a:rect l="0" t="0" r="r" b="b"/>
              <a:pathLst>
                <a:path w="141" h="176">
                  <a:moveTo>
                    <a:pt x="119" y="44"/>
                  </a:moveTo>
                  <a:lnTo>
                    <a:pt x="113" y="41"/>
                  </a:lnTo>
                  <a:lnTo>
                    <a:pt x="107" y="39"/>
                  </a:lnTo>
                  <a:lnTo>
                    <a:pt x="101" y="36"/>
                  </a:lnTo>
                  <a:lnTo>
                    <a:pt x="97" y="35"/>
                  </a:lnTo>
                  <a:lnTo>
                    <a:pt x="92" y="34"/>
                  </a:lnTo>
                  <a:lnTo>
                    <a:pt x="86" y="33"/>
                  </a:lnTo>
                  <a:lnTo>
                    <a:pt x="82" y="32"/>
                  </a:lnTo>
                  <a:lnTo>
                    <a:pt x="77" y="32"/>
                  </a:lnTo>
                  <a:lnTo>
                    <a:pt x="68" y="34"/>
                  </a:lnTo>
                  <a:lnTo>
                    <a:pt x="61" y="36"/>
                  </a:lnTo>
                  <a:lnTo>
                    <a:pt x="57" y="42"/>
                  </a:lnTo>
                  <a:lnTo>
                    <a:pt x="56" y="49"/>
                  </a:lnTo>
                  <a:lnTo>
                    <a:pt x="57" y="53"/>
                  </a:lnTo>
                  <a:lnTo>
                    <a:pt x="60" y="58"/>
                  </a:lnTo>
                  <a:lnTo>
                    <a:pt x="67" y="62"/>
                  </a:lnTo>
                  <a:lnTo>
                    <a:pt x="77" y="66"/>
                  </a:lnTo>
                  <a:lnTo>
                    <a:pt x="98" y="70"/>
                  </a:lnTo>
                  <a:lnTo>
                    <a:pt x="105" y="73"/>
                  </a:lnTo>
                  <a:lnTo>
                    <a:pt x="111" y="75"/>
                  </a:lnTo>
                  <a:lnTo>
                    <a:pt x="116" y="77"/>
                  </a:lnTo>
                  <a:lnTo>
                    <a:pt x="119" y="79"/>
                  </a:lnTo>
                  <a:lnTo>
                    <a:pt x="124" y="82"/>
                  </a:lnTo>
                  <a:lnTo>
                    <a:pt x="126" y="84"/>
                  </a:lnTo>
                  <a:lnTo>
                    <a:pt x="130" y="87"/>
                  </a:lnTo>
                  <a:lnTo>
                    <a:pt x="132" y="90"/>
                  </a:lnTo>
                  <a:lnTo>
                    <a:pt x="135" y="95"/>
                  </a:lnTo>
                  <a:lnTo>
                    <a:pt x="139" y="102"/>
                  </a:lnTo>
                  <a:lnTo>
                    <a:pt x="139" y="109"/>
                  </a:lnTo>
                  <a:lnTo>
                    <a:pt x="140" y="117"/>
                  </a:lnTo>
                  <a:lnTo>
                    <a:pt x="139" y="129"/>
                  </a:lnTo>
                  <a:lnTo>
                    <a:pt x="134" y="141"/>
                  </a:lnTo>
                  <a:lnTo>
                    <a:pt x="128" y="151"/>
                  </a:lnTo>
                  <a:lnTo>
                    <a:pt x="121" y="159"/>
                  </a:lnTo>
                  <a:lnTo>
                    <a:pt x="109" y="166"/>
                  </a:lnTo>
                  <a:lnTo>
                    <a:pt x="98" y="171"/>
                  </a:lnTo>
                  <a:lnTo>
                    <a:pt x="84" y="175"/>
                  </a:lnTo>
                  <a:lnTo>
                    <a:pt x="68" y="175"/>
                  </a:lnTo>
                  <a:lnTo>
                    <a:pt x="60" y="175"/>
                  </a:lnTo>
                  <a:lnTo>
                    <a:pt x="52" y="174"/>
                  </a:lnTo>
                  <a:lnTo>
                    <a:pt x="44" y="173"/>
                  </a:lnTo>
                  <a:lnTo>
                    <a:pt x="35" y="170"/>
                  </a:lnTo>
                  <a:lnTo>
                    <a:pt x="27" y="168"/>
                  </a:lnTo>
                  <a:lnTo>
                    <a:pt x="18" y="165"/>
                  </a:lnTo>
                  <a:lnTo>
                    <a:pt x="9" y="160"/>
                  </a:lnTo>
                  <a:lnTo>
                    <a:pt x="0" y="156"/>
                  </a:lnTo>
                  <a:lnTo>
                    <a:pt x="16" y="124"/>
                  </a:lnTo>
                  <a:lnTo>
                    <a:pt x="22" y="127"/>
                  </a:lnTo>
                  <a:lnTo>
                    <a:pt x="27" y="131"/>
                  </a:lnTo>
                  <a:lnTo>
                    <a:pt x="34" y="134"/>
                  </a:lnTo>
                  <a:lnTo>
                    <a:pt x="42" y="136"/>
                  </a:lnTo>
                  <a:lnTo>
                    <a:pt x="49" y="139"/>
                  </a:lnTo>
                  <a:lnTo>
                    <a:pt x="57" y="141"/>
                  </a:lnTo>
                  <a:lnTo>
                    <a:pt x="65" y="142"/>
                  </a:lnTo>
                  <a:lnTo>
                    <a:pt x="72" y="143"/>
                  </a:lnTo>
                  <a:lnTo>
                    <a:pt x="81" y="141"/>
                  </a:lnTo>
                  <a:lnTo>
                    <a:pt x="88" y="137"/>
                  </a:lnTo>
                  <a:lnTo>
                    <a:pt x="92" y="132"/>
                  </a:lnTo>
                  <a:lnTo>
                    <a:pt x="94" y="124"/>
                  </a:lnTo>
                  <a:lnTo>
                    <a:pt x="94" y="120"/>
                  </a:lnTo>
                  <a:lnTo>
                    <a:pt x="92" y="117"/>
                  </a:lnTo>
                  <a:lnTo>
                    <a:pt x="91" y="114"/>
                  </a:lnTo>
                  <a:lnTo>
                    <a:pt x="88" y="111"/>
                  </a:lnTo>
                  <a:lnTo>
                    <a:pt x="84" y="109"/>
                  </a:lnTo>
                  <a:lnTo>
                    <a:pt x="80" y="107"/>
                  </a:lnTo>
                  <a:lnTo>
                    <a:pt x="74" y="104"/>
                  </a:lnTo>
                  <a:lnTo>
                    <a:pt x="68" y="103"/>
                  </a:lnTo>
                  <a:lnTo>
                    <a:pt x="49" y="100"/>
                  </a:lnTo>
                  <a:lnTo>
                    <a:pt x="44" y="100"/>
                  </a:lnTo>
                  <a:lnTo>
                    <a:pt x="40" y="98"/>
                  </a:lnTo>
                  <a:lnTo>
                    <a:pt x="35" y="97"/>
                  </a:lnTo>
                  <a:lnTo>
                    <a:pt x="31" y="94"/>
                  </a:lnTo>
                  <a:lnTo>
                    <a:pt x="27" y="92"/>
                  </a:lnTo>
                  <a:lnTo>
                    <a:pt x="24" y="90"/>
                  </a:lnTo>
                  <a:lnTo>
                    <a:pt x="19" y="86"/>
                  </a:lnTo>
                  <a:lnTo>
                    <a:pt x="17" y="84"/>
                  </a:lnTo>
                  <a:lnTo>
                    <a:pt x="14" y="77"/>
                  </a:lnTo>
                  <a:lnTo>
                    <a:pt x="10" y="70"/>
                  </a:lnTo>
                  <a:lnTo>
                    <a:pt x="9" y="62"/>
                  </a:lnTo>
                  <a:lnTo>
                    <a:pt x="8" y="53"/>
                  </a:lnTo>
                  <a:lnTo>
                    <a:pt x="9" y="42"/>
                  </a:lnTo>
                  <a:lnTo>
                    <a:pt x="13" y="32"/>
                  </a:lnTo>
                  <a:lnTo>
                    <a:pt x="18" y="22"/>
                  </a:lnTo>
                  <a:lnTo>
                    <a:pt x="26" y="15"/>
                  </a:lnTo>
                  <a:lnTo>
                    <a:pt x="35" y="8"/>
                  </a:lnTo>
                  <a:lnTo>
                    <a:pt x="47" y="3"/>
                  </a:lnTo>
                  <a:lnTo>
                    <a:pt x="59" y="0"/>
                  </a:lnTo>
                  <a:lnTo>
                    <a:pt x="73" y="0"/>
                  </a:lnTo>
                  <a:lnTo>
                    <a:pt x="83" y="0"/>
                  </a:lnTo>
                  <a:lnTo>
                    <a:pt x="92" y="1"/>
                  </a:lnTo>
                  <a:lnTo>
                    <a:pt x="100" y="2"/>
                  </a:lnTo>
                  <a:lnTo>
                    <a:pt x="108" y="5"/>
                  </a:lnTo>
                  <a:lnTo>
                    <a:pt x="115" y="7"/>
                  </a:lnTo>
                  <a:lnTo>
                    <a:pt x="122" y="9"/>
                  </a:lnTo>
                  <a:lnTo>
                    <a:pt x="127" y="11"/>
                  </a:lnTo>
                  <a:lnTo>
                    <a:pt x="134" y="15"/>
                  </a:lnTo>
                  <a:lnTo>
                    <a:pt x="119" y="44"/>
                  </a:lnTo>
                </a:path>
              </a:pathLst>
            </a:custGeom>
            <a:solidFill>
              <a:srgbClr val="FFFFFC"/>
            </a:solidFill>
            <a:ln w="9525" cap="rnd">
              <a:noFill/>
              <a:round/>
              <a:headEnd type="none" w="sm" len="sm"/>
              <a:tailEnd type="none" w="sm" len="sm"/>
            </a:ln>
            <a:effectLst/>
          </p:spPr>
          <p:txBody>
            <a:bodyPr/>
            <a:lstStyle/>
            <a:p>
              <a:endParaRPr lang="en-US"/>
            </a:p>
          </p:txBody>
        </p:sp>
        <p:sp>
          <p:nvSpPr>
            <p:cNvPr id="2396187" name="Freeform 27"/>
            <p:cNvSpPr>
              <a:spLocks/>
            </p:cNvSpPr>
            <p:nvPr/>
          </p:nvSpPr>
          <p:spPr bwMode="auto">
            <a:xfrm>
              <a:off x="2431" y="3015"/>
              <a:ext cx="150" cy="243"/>
            </a:xfrm>
            <a:custGeom>
              <a:avLst/>
              <a:gdLst/>
              <a:ahLst/>
              <a:cxnLst>
                <a:cxn ang="0">
                  <a:pos x="40" y="5"/>
                </a:cxn>
                <a:cxn ang="0">
                  <a:pos x="42" y="12"/>
                </a:cxn>
                <a:cxn ang="0">
                  <a:pos x="45" y="14"/>
                </a:cxn>
                <a:cxn ang="0">
                  <a:pos x="55" y="7"/>
                </a:cxn>
                <a:cxn ang="0">
                  <a:pos x="65" y="2"/>
                </a:cxn>
                <a:cxn ang="0">
                  <a:pos x="77" y="0"/>
                </a:cxn>
                <a:cxn ang="0">
                  <a:pos x="89" y="0"/>
                </a:cxn>
                <a:cxn ang="0">
                  <a:pos x="97" y="2"/>
                </a:cxn>
                <a:cxn ang="0">
                  <a:pos x="106" y="5"/>
                </a:cxn>
                <a:cxn ang="0">
                  <a:pos x="114" y="8"/>
                </a:cxn>
                <a:cxn ang="0">
                  <a:pos x="124" y="16"/>
                </a:cxn>
                <a:cxn ang="0">
                  <a:pos x="135" y="28"/>
                </a:cxn>
                <a:cxn ang="0">
                  <a:pos x="143" y="47"/>
                </a:cxn>
                <a:cxn ang="0">
                  <a:pos x="148" y="69"/>
                </a:cxn>
                <a:cxn ang="0">
                  <a:pos x="149" y="95"/>
                </a:cxn>
                <a:cxn ang="0">
                  <a:pos x="145" y="117"/>
                </a:cxn>
                <a:cxn ang="0">
                  <a:pos x="140" y="134"/>
                </a:cxn>
                <a:cxn ang="0">
                  <a:pos x="132" y="149"/>
                </a:cxn>
                <a:cxn ang="0">
                  <a:pos x="120" y="159"/>
                </a:cxn>
                <a:cxn ang="0">
                  <a:pos x="110" y="166"/>
                </a:cxn>
                <a:cxn ang="0">
                  <a:pos x="99" y="170"/>
                </a:cxn>
                <a:cxn ang="0">
                  <a:pos x="86" y="174"/>
                </a:cxn>
                <a:cxn ang="0">
                  <a:pos x="75" y="174"/>
                </a:cxn>
                <a:cxn ang="0">
                  <a:pos x="65" y="173"/>
                </a:cxn>
                <a:cxn ang="0">
                  <a:pos x="57" y="170"/>
                </a:cxn>
                <a:cxn ang="0">
                  <a:pos x="49" y="167"/>
                </a:cxn>
                <a:cxn ang="0">
                  <a:pos x="45" y="168"/>
                </a:cxn>
                <a:cxn ang="0">
                  <a:pos x="45" y="175"/>
                </a:cxn>
                <a:cxn ang="0">
                  <a:pos x="45" y="232"/>
                </a:cxn>
                <a:cxn ang="0">
                  <a:pos x="2" y="50"/>
                </a:cxn>
                <a:cxn ang="0">
                  <a:pos x="2" y="25"/>
                </a:cxn>
                <a:cxn ang="0">
                  <a:pos x="0" y="7"/>
                </a:cxn>
                <a:cxn ang="0">
                  <a:pos x="70" y="139"/>
                </a:cxn>
                <a:cxn ang="0">
                  <a:pos x="84" y="136"/>
                </a:cxn>
                <a:cxn ang="0">
                  <a:pos x="93" y="126"/>
                </a:cxn>
                <a:cxn ang="0">
                  <a:pos x="99" y="111"/>
                </a:cxn>
                <a:cxn ang="0">
                  <a:pos x="100" y="87"/>
                </a:cxn>
                <a:cxn ang="0">
                  <a:pos x="99" y="66"/>
                </a:cxn>
                <a:cxn ang="0">
                  <a:pos x="97" y="50"/>
                </a:cxn>
                <a:cxn ang="0">
                  <a:pos x="89" y="40"/>
                </a:cxn>
                <a:cxn ang="0">
                  <a:pos x="75" y="36"/>
                </a:cxn>
                <a:cxn ang="0">
                  <a:pos x="67" y="36"/>
                </a:cxn>
                <a:cxn ang="0">
                  <a:pos x="59" y="39"/>
                </a:cxn>
                <a:cxn ang="0">
                  <a:pos x="51" y="43"/>
                </a:cxn>
                <a:cxn ang="0">
                  <a:pos x="45" y="49"/>
                </a:cxn>
                <a:cxn ang="0">
                  <a:pos x="48" y="132"/>
                </a:cxn>
                <a:cxn ang="0">
                  <a:pos x="53" y="134"/>
                </a:cxn>
                <a:cxn ang="0">
                  <a:pos x="60" y="137"/>
                </a:cxn>
                <a:cxn ang="0">
                  <a:pos x="67" y="139"/>
                </a:cxn>
                <a:cxn ang="0">
                  <a:pos x="39" y="0"/>
                </a:cxn>
              </a:cxnLst>
              <a:rect l="0" t="0" r="r" b="b"/>
              <a:pathLst>
                <a:path w="150" h="243">
                  <a:moveTo>
                    <a:pt x="39" y="0"/>
                  </a:moveTo>
                  <a:lnTo>
                    <a:pt x="40" y="5"/>
                  </a:lnTo>
                  <a:lnTo>
                    <a:pt x="42" y="9"/>
                  </a:lnTo>
                  <a:lnTo>
                    <a:pt x="42" y="12"/>
                  </a:lnTo>
                  <a:lnTo>
                    <a:pt x="42" y="17"/>
                  </a:lnTo>
                  <a:lnTo>
                    <a:pt x="45" y="14"/>
                  </a:lnTo>
                  <a:lnTo>
                    <a:pt x="49" y="10"/>
                  </a:lnTo>
                  <a:lnTo>
                    <a:pt x="55" y="7"/>
                  </a:lnTo>
                  <a:lnTo>
                    <a:pt x="59" y="5"/>
                  </a:lnTo>
                  <a:lnTo>
                    <a:pt x="65" y="2"/>
                  </a:lnTo>
                  <a:lnTo>
                    <a:pt x="72" y="2"/>
                  </a:lnTo>
                  <a:lnTo>
                    <a:pt x="77" y="0"/>
                  </a:lnTo>
                  <a:lnTo>
                    <a:pt x="84" y="0"/>
                  </a:lnTo>
                  <a:lnTo>
                    <a:pt x="89" y="0"/>
                  </a:lnTo>
                  <a:lnTo>
                    <a:pt x="92" y="1"/>
                  </a:lnTo>
                  <a:lnTo>
                    <a:pt x="97" y="2"/>
                  </a:lnTo>
                  <a:lnTo>
                    <a:pt x="101" y="2"/>
                  </a:lnTo>
                  <a:lnTo>
                    <a:pt x="106" y="5"/>
                  </a:lnTo>
                  <a:lnTo>
                    <a:pt x="109" y="7"/>
                  </a:lnTo>
                  <a:lnTo>
                    <a:pt x="114" y="8"/>
                  </a:lnTo>
                  <a:lnTo>
                    <a:pt x="117" y="10"/>
                  </a:lnTo>
                  <a:lnTo>
                    <a:pt x="124" y="16"/>
                  </a:lnTo>
                  <a:lnTo>
                    <a:pt x="130" y="22"/>
                  </a:lnTo>
                  <a:lnTo>
                    <a:pt x="135" y="28"/>
                  </a:lnTo>
                  <a:lnTo>
                    <a:pt x="140" y="36"/>
                  </a:lnTo>
                  <a:lnTo>
                    <a:pt x="143" y="47"/>
                  </a:lnTo>
                  <a:lnTo>
                    <a:pt x="147" y="57"/>
                  </a:lnTo>
                  <a:lnTo>
                    <a:pt x="148" y="69"/>
                  </a:lnTo>
                  <a:lnTo>
                    <a:pt x="149" y="83"/>
                  </a:lnTo>
                  <a:lnTo>
                    <a:pt x="149" y="95"/>
                  </a:lnTo>
                  <a:lnTo>
                    <a:pt x="147" y="107"/>
                  </a:lnTo>
                  <a:lnTo>
                    <a:pt x="145" y="117"/>
                  </a:lnTo>
                  <a:lnTo>
                    <a:pt x="143" y="125"/>
                  </a:lnTo>
                  <a:lnTo>
                    <a:pt x="140" y="134"/>
                  </a:lnTo>
                  <a:lnTo>
                    <a:pt x="136" y="141"/>
                  </a:lnTo>
                  <a:lnTo>
                    <a:pt x="132" y="149"/>
                  </a:lnTo>
                  <a:lnTo>
                    <a:pt x="125" y="156"/>
                  </a:lnTo>
                  <a:lnTo>
                    <a:pt x="120" y="159"/>
                  </a:lnTo>
                  <a:lnTo>
                    <a:pt x="116" y="162"/>
                  </a:lnTo>
                  <a:lnTo>
                    <a:pt x="110" y="166"/>
                  </a:lnTo>
                  <a:lnTo>
                    <a:pt x="105" y="169"/>
                  </a:lnTo>
                  <a:lnTo>
                    <a:pt x="99" y="170"/>
                  </a:lnTo>
                  <a:lnTo>
                    <a:pt x="93" y="173"/>
                  </a:lnTo>
                  <a:lnTo>
                    <a:pt x="86" y="174"/>
                  </a:lnTo>
                  <a:lnTo>
                    <a:pt x="80" y="174"/>
                  </a:lnTo>
                  <a:lnTo>
                    <a:pt x="75" y="174"/>
                  </a:lnTo>
                  <a:lnTo>
                    <a:pt x="69" y="173"/>
                  </a:lnTo>
                  <a:lnTo>
                    <a:pt x="65" y="173"/>
                  </a:lnTo>
                  <a:lnTo>
                    <a:pt x="61" y="171"/>
                  </a:lnTo>
                  <a:lnTo>
                    <a:pt x="57" y="170"/>
                  </a:lnTo>
                  <a:lnTo>
                    <a:pt x="52" y="169"/>
                  </a:lnTo>
                  <a:lnTo>
                    <a:pt x="49" y="167"/>
                  </a:lnTo>
                  <a:lnTo>
                    <a:pt x="44" y="166"/>
                  </a:lnTo>
                  <a:lnTo>
                    <a:pt x="45" y="168"/>
                  </a:lnTo>
                  <a:lnTo>
                    <a:pt x="45" y="171"/>
                  </a:lnTo>
                  <a:lnTo>
                    <a:pt x="45" y="175"/>
                  </a:lnTo>
                  <a:lnTo>
                    <a:pt x="45" y="178"/>
                  </a:lnTo>
                  <a:lnTo>
                    <a:pt x="45" y="232"/>
                  </a:lnTo>
                  <a:lnTo>
                    <a:pt x="2" y="242"/>
                  </a:lnTo>
                  <a:lnTo>
                    <a:pt x="2" y="50"/>
                  </a:lnTo>
                  <a:lnTo>
                    <a:pt x="2" y="36"/>
                  </a:lnTo>
                  <a:lnTo>
                    <a:pt x="2" y="25"/>
                  </a:lnTo>
                  <a:lnTo>
                    <a:pt x="1" y="17"/>
                  </a:lnTo>
                  <a:lnTo>
                    <a:pt x="0" y="7"/>
                  </a:lnTo>
                  <a:lnTo>
                    <a:pt x="39" y="0"/>
                  </a:lnTo>
                  <a:lnTo>
                    <a:pt x="70" y="139"/>
                  </a:lnTo>
                  <a:lnTo>
                    <a:pt x="77" y="139"/>
                  </a:lnTo>
                  <a:lnTo>
                    <a:pt x="84" y="136"/>
                  </a:lnTo>
                  <a:lnTo>
                    <a:pt x="89" y="132"/>
                  </a:lnTo>
                  <a:lnTo>
                    <a:pt x="93" y="126"/>
                  </a:lnTo>
                  <a:lnTo>
                    <a:pt x="97" y="119"/>
                  </a:lnTo>
                  <a:lnTo>
                    <a:pt x="99" y="111"/>
                  </a:lnTo>
                  <a:lnTo>
                    <a:pt x="99" y="100"/>
                  </a:lnTo>
                  <a:lnTo>
                    <a:pt x="100" y="87"/>
                  </a:lnTo>
                  <a:lnTo>
                    <a:pt x="100" y="75"/>
                  </a:lnTo>
                  <a:lnTo>
                    <a:pt x="99" y="66"/>
                  </a:lnTo>
                  <a:lnTo>
                    <a:pt x="98" y="57"/>
                  </a:lnTo>
                  <a:lnTo>
                    <a:pt x="97" y="50"/>
                  </a:lnTo>
                  <a:lnTo>
                    <a:pt x="93" y="44"/>
                  </a:lnTo>
                  <a:lnTo>
                    <a:pt x="89" y="40"/>
                  </a:lnTo>
                  <a:lnTo>
                    <a:pt x="83" y="36"/>
                  </a:lnTo>
                  <a:lnTo>
                    <a:pt x="75" y="36"/>
                  </a:lnTo>
                  <a:lnTo>
                    <a:pt x="72" y="36"/>
                  </a:lnTo>
                  <a:lnTo>
                    <a:pt x="67" y="36"/>
                  </a:lnTo>
                  <a:lnTo>
                    <a:pt x="62" y="37"/>
                  </a:lnTo>
                  <a:lnTo>
                    <a:pt x="59" y="39"/>
                  </a:lnTo>
                  <a:lnTo>
                    <a:pt x="56" y="41"/>
                  </a:lnTo>
                  <a:lnTo>
                    <a:pt x="51" y="43"/>
                  </a:lnTo>
                  <a:lnTo>
                    <a:pt x="49" y="45"/>
                  </a:lnTo>
                  <a:lnTo>
                    <a:pt x="45" y="49"/>
                  </a:lnTo>
                  <a:lnTo>
                    <a:pt x="45" y="129"/>
                  </a:lnTo>
                  <a:lnTo>
                    <a:pt x="48" y="132"/>
                  </a:lnTo>
                  <a:lnTo>
                    <a:pt x="51" y="133"/>
                  </a:lnTo>
                  <a:lnTo>
                    <a:pt x="53" y="134"/>
                  </a:lnTo>
                  <a:lnTo>
                    <a:pt x="57" y="136"/>
                  </a:lnTo>
                  <a:lnTo>
                    <a:pt x="60" y="137"/>
                  </a:lnTo>
                  <a:lnTo>
                    <a:pt x="64" y="139"/>
                  </a:lnTo>
                  <a:lnTo>
                    <a:pt x="67" y="139"/>
                  </a:lnTo>
                  <a:lnTo>
                    <a:pt x="70" y="139"/>
                  </a:lnTo>
                  <a:lnTo>
                    <a:pt x="39" y="0"/>
                  </a:lnTo>
                </a:path>
              </a:pathLst>
            </a:custGeom>
            <a:solidFill>
              <a:srgbClr val="FFFFFC"/>
            </a:solidFill>
            <a:ln w="9525" cap="rnd">
              <a:noFill/>
              <a:round/>
              <a:headEnd type="none" w="sm" len="sm"/>
              <a:tailEnd type="none" w="sm" len="sm"/>
            </a:ln>
            <a:effectLst/>
          </p:spPr>
          <p:txBody>
            <a:bodyPr/>
            <a:lstStyle/>
            <a:p>
              <a:endParaRPr lang="en-US"/>
            </a:p>
          </p:txBody>
        </p:sp>
        <p:sp>
          <p:nvSpPr>
            <p:cNvPr id="2396188" name="Freeform 28"/>
            <p:cNvSpPr>
              <a:spLocks/>
            </p:cNvSpPr>
            <p:nvPr/>
          </p:nvSpPr>
          <p:spPr bwMode="auto">
            <a:xfrm>
              <a:off x="2607" y="3015"/>
              <a:ext cx="154" cy="175"/>
            </a:xfrm>
            <a:custGeom>
              <a:avLst/>
              <a:gdLst/>
              <a:ahLst/>
              <a:cxnLst>
                <a:cxn ang="0">
                  <a:pos x="143" y="39"/>
                </a:cxn>
                <a:cxn ang="0">
                  <a:pos x="152" y="68"/>
                </a:cxn>
                <a:cxn ang="0">
                  <a:pos x="151" y="107"/>
                </a:cxn>
                <a:cxn ang="0">
                  <a:pos x="140" y="137"/>
                </a:cxn>
                <a:cxn ang="0">
                  <a:pos x="127" y="156"/>
                </a:cxn>
                <a:cxn ang="0">
                  <a:pos x="115" y="165"/>
                </a:cxn>
                <a:cxn ang="0">
                  <a:pos x="102" y="170"/>
                </a:cxn>
                <a:cxn ang="0">
                  <a:pos x="86" y="173"/>
                </a:cxn>
                <a:cxn ang="0">
                  <a:pos x="59" y="173"/>
                </a:cxn>
                <a:cxn ang="0">
                  <a:pos x="31" y="160"/>
                </a:cxn>
                <a:cxn ang="0">
                  <a:pos x="11" y="139"/>
                </a:cxn>
                <a:cxn ang="0">
                  <a:pos x="1" y="107"/>
                </a:cxn>
                <a:cxn ang="0">
                  <a:pos x="1" y="69"/>
                </a:cxn>
                <a:cxn ang="0">
                  <a:pos x="11" y="36"/>
                </a:cxn>
                <a:cxn ang="0">
                  <a:pos x="32" y="15"/>
                </a:cxn>
                <a:cxn ang="0">
                  <a:pos x="59" y="2"/>
                </a:cxn>
                <a:cxn ang="0">
                  <a:pos x="84" y="1"/>
                </a:cxn>
                <a:cxn ang="0">
                  <a:pos x="100" y="5"/>
                </a:cxn>
                <a:cxn ang="0">
                  <a:pos x="115" y="10"/>
                </a:cxn>
                <a:cxn ang="0">
                  <a:pos x="128" y="19"/>
                </a:cxn>
                <a:cxn ang="0">
                  <a:pos x="54" y="50"/>
                </a:cxn>
                <a:cxn ang="0">
                  <a:pos x="50" y="66"/>
                </a:cxn>
                <a:cxn ang="0">
                  <a:pos x="49" y="87"/>
                </a:cxn>
                <a:cxn ang="0">
                  <a:pos x="50" y="111"/>
                </a:cxn>
                <a:cxn ang="0">
                  <a:pos x="55" y="128"/>
                </a:cxn>
                <a:cxn ang="0">
                  <a:pos x="64" y="139"/>
                </a:cxn>
                <a:cxn ang="0">
                  <a:pos x="78" y="142"/>
                </a:cxn>
                <a:cxn ang="0">
                  <a:pos x="90" y="139"/>
                </a:cxn>
                <a:cxn ang="0">
                  <a:pos x="98" y="128"/>
                </a:cxn>
                <a:cxn ang="0">
                  <a:pos x="103" y="111"/>
                </a:cxn>
                <a:cxn ang="0">
                  <a:pos x="105" y="86"/>
                </a:cxn>
                <a:cxn ang="0">
                  <a:pos x="103" y="58"/>
                </a:cxn>
                <a:cxn ang="0">
                  <a:pos x="95" y="41"/>
                </a:cxn>
                <a:cxn ang="0">
                  <a:pos x="88" y="35"/>
                </a:cxn>
                <a:cxn ang="0">
                  <a:pos x="76" y="33"/>
                </a:cxn>
                <a:cxn ang="0">
                  <a:pos x="63" y="37"/>
                </a:cxn>
                <a:cxn ang="0">
                  <a:pos x="54" y="50"/>
                </a:cxn>
              </a:cxnLst>
              <a:rect l="0" t="0" r="r" b="b"/>
              <a:pathLst>
                <a:path w="154" h="175">
                  <a:moveTo>
                    <a:pt x="132" y="26"/>
                  </a:moveTo>
                  <a:lnTo>
                    <a:pt x="143" y="39"/>
                  </a:lnTo>
                  <a:lnTo>
                    <a:pt x="147" y="52"/>
                  </a:lnTo>
                  <a:lnTo>
                    <a:pt x="152" y="68"/>
                  </a:lnTo>
                  <a:lnTo>
                    <a:pt x="153" y="87"/>
                  </a:lnTo>
                  <a:lnTo>
                    <a:pt x="151" y="107"/>
                  </a:lnTo>
                  <a:lnTo>
                    <a:pt x="147" y="124"/>
                  </a:lnTo>
                  <a:lnTo>
                    <a:pt x="140" y="137"/>
                  </a:lnTo>
                  <a:lnTo>
                    <a:pt x="131" y="151"/>
                  </a:lnTo>
                  <a:lnTo>
                    <a:pt x="127" y="156"/>
                  </a:lnTo>
                  <a:lnTo>
                    <a:pt x="121" y="160"/>
                  </a:lnTo>
                  <a:lnTo>
                    <a:pt x="115" y="165"/>
                  </a:lnTo>
                  <a:lnTo>
                    <a:pt x="108" y="168"/>
                  </a:lnTo>
                  <a:lnTo>
                    <a:pt x="102" y="170"/>
                  </a:lnTo>
                  <a:lnTo>
                    <a:pt x="94" y="173"/>
                  </a:lnTo>
                  <a:lnTo>
                    <a:pt x="86" y="173"/>
                  </a:lnTo>
                  <a:lnTo>
                    <a:pt x="75" y="174"/>
                  </a:lnTo>
                  <a:lnTo>
                    <a:pt x="59" y="173"/>
                  </a:lnTo>
                  <a:lnTo>
                    <a:pt x="44" y="168"/>
                  </a:lnTo>
                  <a:lnTo>
                    <a:pt x="31" y="160"/>
                  </a:lnTo>
                  <a:lnTo>
                    <a:pt x="21" y="151"/>
                  </a:lnTo>
                  <a:lnTo>
                    <a:pt x="11" y="139"/>
                  </a:lnTo>
                  <a:lnTo>
                    <a:pt x="5" y="124"/>
                  </a:lnTo>
                  <a:lnTo>
                    <a:pt x="1" y="107"/>
                  </a:lnTo>
                  <a:lnTo>
                    <a:pt x="0" y="87"/>
                  </a:lnTo>
                  <a:lnTo>
                    <a:pt x="1" y="69"/>
                  </a:lnTo>
                  <a:lnTo>
                    <a:pt x="5" y="52"/>
                  </a:lnTo>
                  <a:lnTo>
                    <a:pt x="11" y="36"/>
                  </a:lnTo>
                  <a:lnTo>
                    <a:pt x="21" y="24"/>
                  </a:lnTo>
                  <a:lnTo>
                    <a:pt x="32" y="15"/>
                  </a:lnTo>
                  <a:lnTo>
                    <a:pt x="44" y="7"/>
                  </a:lnTo>
                  <a:lnTo>
                    <a:pt x="59" y="2"/>
                  </a:lnTo>
                  <a:lnTo>
                    <a:pt x="75" y="0"/>
                  </a:lnTo>
                  <a:lnTo>
                    <a:pt x="84" y="1"/>
                  </a:lnTo>
                  <a:lnTo>
                    <a:pt x="92" y="2"/>
                  </a:lnTo>
                  <a:lnTo>
                    <a:pt x="100" y="5"/>
                  </a:lnTo>
                  <a:lnTo>
                    <a:pt x="107" y="7"/>
                  </a:lnTo>
                  <a:lnTo>
                    <a:pt x="115" y="10"/>
                  </a:lnTo>
                  <a:lnTo>
                    <a:pt x="121" y="15"/>
                  </a:lnTo>
                  <a:lnTo>
                    <a:pt x="128" y="19"/>
                  </a:lnTo>
                  <a:lnTo>
                    <a:pt x="132" y="26"/>
                  </a:lnTo>
                  <a:lnTo>
                    <a:pt x="54" y="50"/>
                  </a:lnTo>
                  <a:lnTo>
                    <a:pt x="51" y="57"/>
                  </a:lnTo>
                  <a:lnTo>
                    <a:pt x="50" y="66"/>
                  </a:lnTo>
                  <a:lnTo>
                    <a:pt x="49" y="75"/>
                  </a:lnTo>
                  <a:lnTo>
                    <a:pt x="49" y="87"/>
                  </a:lnTo>
                  <a:lnTo>
                    <a:pt x="49" y="100"/>
                  </a:lnTo>
                  <a:lnTo>
                    <a:pt x="50" y="111"/>
                  </a:lnTo>
                  <a:lnTo>
                    <a:pt x="52" y="122"/>
                  </a:lnTo>
                  <a:lnTo>
                    <a:pt x="55" y="128"/>
                  </a:lnTo>
                  <a:lnTo>
                    <a:pt x="58" y="134"/>
                  </a:lnTo>
                  <a:lnTo>
                    <a:pt x="64" y="139"/>
                  </a:lnTo>
                  <a:lnTo>
                    <a:pt x="71" y="141"/>
                  </a:lnTo>
                  <a:lnTo>
                    <a:pt x="78" y="142"/>
                  </a:lnTo>
                  <a:lnTo>
                    <a:pt x="83" y="141"/>
                  </a:lnTo>
                  <a:lnTo>
                    <a:pt x="90" y="139"/>
                  </a:lnTo>
                  <a:lnTo>
                    <a:pt x="95" y="134"/>
                  </a:lnTo>
                  <a:lnTo>
                    <a:pt x="98" y="128"/>
                  </a:lnTo>
                  <a:lnTo>
                    <a:pt x="100" y="122"/>
                  </a:lnTo>
                  <a:lnTo>
                    <a:pt x="103" y="111"/>
                  </a:lnTo>
                  <a:lnTo>
                    <a:pt x="104" y="100"/>
                  </a:lnTo>
                  <a:lnTo>
                    <a:pt x="105" y="86"/>
                  </a:lnTo>
                  <a:lnTo>
                    <a:pt x="104" y="70"/>
                  </a:lnTo>
                  <a:lnTo>
                    <a:pt x="103" y="58"/>
                  </a:lnTo>
                  <a:lnTo>
                    <a:pt x="99" y="49"/>
                  </a:lnTo>
                  <a:lnTo>
                    <a:pt x="95" y="41"/>
                  </a:lnTo>
                  <a:lnTo>
                    <a:pt x="92" y="37"/>
                  </a:lnTo>
                  <a:lnTo>
                    <a:pt x="88" y="35"/>
                  </a:lnTo>
                  <a:lnTo>
                    <a:pt x="82" y="34"/>
                  </a:lnTo>
                  <a:lnTo>
                    <a:pt x="76" y="33"/>
                  </a:lnTo>
                  <a:lnTo>
                    <a:pt x="68" y="34"/>
                  </a:lnTo>
                  <a:lnTo>
                    <a:pt x="63" y="37"/>
                  </a:lnTo>
                  <a:lnTo>
                    <a:pt x="57" y="43"/>
                  </a:lnTo>
                  <a:lnTo>
                    <a:pt x="54" y="50"/>
                  </a:lnTo>
                  <a:lnTo>
                    <a:pt x="132" y="26"/>
                  </a:lnTo>
                </a:path>
              </a:pathLst>
            </a:custGeom>
            <a:solidFill>
              <a:srgbClr val="FFFFFC"/>
            </a:solidFill>
            <a:ln w="9525" cap="rnd">
              <a:noFill/>
              <a:round/>
              <a:headEnd type="none" w="sm" len="sm"/>
              <a:tailEnd type="none" w="sm" len="sm"/>
            </a:ln>
            <a:effectLst/>
          </p:spPr>
          <p:txBody>
            <a:bodyPr/>
            <a:lstStyle/>
            <a:p>
              <a:endParaRPr lang="en-US"/>
            </a:p>
          </p:txBody>
        </p:sp>
        <p:sp>
          <p:nvSpPr>
            <p:cNvPr id="2396189" name="Freeform 29"/>
            <p:cNvSpPr>
              <a:spLocks/>
            </p:cNvSpPr>
            <p:nvPr/>
          </p:nvSpPr>
          <p:spPr bwMode="auto">
            <a:xfrm>
              <a:off x="2780" y="2968"/>
              <a:ext cx="103" cy="223"/>
            </a:xfrm>
            <a:custGeom>
              <a:avLst/>
              <a:gdLst/>
              <a:ahLst/>
              <a:cxnLst>
                <a:cxn ang="0">
                  <a:pos x="89" y="81"/>
                </a:cxn>
                <a:cxn ang="0">
                  <a:pos x="61" y="81"/>
                </a:cxn>
                <a:cxn ang="0">
                  <a:pos x="61" y="164"/>
                </a:cxn>
                <a:cxn ang="0">
                  <a:pos x="62" y="177"/>
                </a:cxn>
                <a:cxn ang="0">
                  <a:pos x="64" y="185"/>
                </a:cxn>
                <a:cxn ang="0">
                  <a:pos x="71" y="189"/>
                </a:cxn>
                <a:cxn ang="0">
                  <a:pos x="80" y="190"/>
                </a:cxn>
                <a:cxn ang="0">
                  <a:pos x="84" y="190"/>
                </a:cxn>
                <a:cxn ang="0">
                  <a:pos x="87" y="190"/>
                </a:cxn>
                <a:cxn ang="0">
                  <a:pos x="90" y="189"/>
                </a:cxn>
                <a:cxn ang="0">
                  <a:pos x="96" y="188"/>
                </a:cxn>
                <a:cxn ang="0">
                  <a:pos x="102" y="214"/>
                </a:cxn>
                <a:cxn ang="0">
                  <a:pos x="97" y="215"/>
                </a:cxn>
                <a:cxn ang="0">
                  <a:pos x="92" y="217"/>
                </a:cxn>
                <a:cxn ang="0">
                  <a:pos x="87" y="218"/>
                </a:cxn>
                <a:cxn ang="0">
                  <a:pos x="84" y="220"/>
                </a:cxn>
                <a:cxn ang="0">
                  <a:pos x="79" y="221"/>
                </a:cxn>
                <a:cxn ang="0">
                  <a:pos x="74" y="221"/>
                </a:cxn>
                <a:cxn ang="0">
                  <a:pos x="70" y="222"/>
                </a:cxn>
                <a:cxn ang="0">
                  <a:pos x="65" y="222"/>
                </a:cxn>
                <a:cxn ang="0">
                  <a:pos x="57" y="221"/>
                </a:cxn>
                <a:cxn ang="0">
                  <a:pos x="49" y="220"/>
                </a:cxn>
                <a:cxn ang="0">
                  <a:pos x="42" y="217"/>
                </a:cxn>
                <a:cxn ang="0">
                  <a:pos x="37" y="215"/>
                </a:cxn>
                <a:cxn ang="0">
                  <a:pos x="31" y="210"/>
                </a:cxn>
                <a:cxn ang="0">
                  <a:pos x="26" y="207"/>
                </a:cxn>
                <a:cxn ang="0">
                  <a:pos x="22" y="203"/>
                </a:cxn>
                <a:cxn ang="0">
                  <a:pos x="19" y="197"/>
                </a:cxn>
                <a:cxn ang="0">
                  <a:pos x="18" y="192"/>
                </a:cxn>
                <a:cxn ang="0">
                  <a:pos x="17" y="187"/>
                </a:cxn>
                <a:cxn ang="0">
                  <a:pos x="17" y="181"/>
                </a:cxn>
                <a:cxn ang="0">
                  <a:pos x="17" y="171"/>
                </a:cxn>
                <a:cxn ang="0">
                  <a:pos x="17" y="81"/>
                </a:cxn>
                <a:cxn ang="0">
                  <a:pos x="0" y="81"/>
                </a:cxn>
                <a:cxn ang="0">
                  <a:pos x="0" y="51"/>
                </a:cxn>
                <a:cxn ang="0">
                  <a:pos x="17" y="51"/>
                </a:cxn>
                <a:cxn ang="0">
                  <a:pos x="17" y="39"/>
                </a:cxn>
                <a:cxn ang="0">
                  <a:pos x="17" y="30"/>
                </a:cxn>
                <a:cxn ang="0">
                  <a:pos x="17" y="20"/>
                </a:cxn>
                <a:cxn ang="0">
                  <a:pos x="18" y="11"/>
                </a:cxn>
                <a:cxn ang="0">
                  <a:pos x="64" y="0"/>
                </a:cxn>
                <a:cxn ang="0">
                  <a:pos x="63" y="13"/>
                </a:cxn>
                <a:cxn ang="0">
                  <a:pos x="62" y="24"/>
                </a:cxn>
                <a:cxn ang="0">
                  <a:pos x="61" y="38"/>
                </a:cxn>
                <a:cxn ang="0">
                  <a:pos x="61" y="51"/>
                </a:cxn>
                <a:cxn ang="0">
                  <a:pos x="101" y="51"/>
                </a:cxn>
                <a:cxn ang="0">
                  <a:pos x="89" y="81"/>
                </a:cxn>
              </a:cxnLst>
              <a:rect l="0" t="0" r="r" b="b"/>
              <a:pathLst>
                <a:path w="103" h="223">
                  <a:moveTo>
                    <a:pt x="89" y="81"/>
                  </a:moveTo>
                  <a:lnTo>
                    <a:pt x="61" y="81"/>
                  </a:lnTo>
                  <a:lnTo>
                    <a:pt x="61" y="164"/>
                  </a:lnTo>
                  <a:lnTo>
                    <a:pt x="62" y="177"/>
                  </a:lnTo>
                  <a:lnTo>
                    <a:pt x="64" y="185"/>
                  </a:lnTo>
                  <a:lnTo>
                    <a:pt x="71" y="189"/>
                  </a:lnTo>
                  <a:lnTo>
                    <a:pt x="80" y="190"/>
                  </a:lnTo>
                  <a:lnTo>
                    <a:pt x="84" y="190"/>
                  </a:lnTo>
                  <a:lnTo>
                    <a:pt x="87" y="190"/>
                  </a:lnTo>
                  <a:lnTo>
                    <a:pt x="90" y="189"/>
                  </a:lnTo>
                  <a:lnTo>
                    <a:pt x="96" y="188"/>
                  </a:lnTo>
                  <a:lnTo>
                    <a:pt x="102" y="214"/>
                  </a:lnTo>
                  <a:lnTo>
                    <a:pt x="97" y="215"/>
                  </a:lnTo>
                  <a:lnTo>
                    <a:pt x="92" y="217"/>
                  </a:lnTo>
                  <a:lnTo>
                    <a:pt x="87" y="218"/>
                  </a:lnTo>
                  <a:lnTo>
                    <a:pt x="84" y="220"/>
                  </a:lnTo>
                  <a:lnTo>
                    <a:pt x="79" y="221"/>
                  </a:lnTo>
                  <a:lnTo>
                    <a:pt x="74" y="221"/>
                  </a:lnTo>
                  <a:lnTo>
                    <a:pt x="70" y="222"/>
                  </a:lnTo>
                  <a:lnTo>
                    <a:pt x="65" y="222"/>
                  </a:lnTo>
                  <a:lnTo>
                    <a:pt x="57" y="221"/>
                  </a:lnTo>
                  <a:lnTo>
                    <a:pt x="49" y="220"/>
                  </a:lnTo>
                  <a:lnTo>
                    <a:pt x="42" y="217"/>
                  </a:lnTo>
                  <a:lnTo>
                    <a:pt x="37" y="215"/>
                  </a:lnTo>
                  <a:lnTo>
                    <a:pt x="31" y="210"/>
                  </a:lnTo>
                  <a:lnTo>
                    <a:pt x="26" y="207"/>
                  </a:lnTo>
                  <a:lnTo>
                    <a:pt x="22" y="203"/>
                  </a:lnTo>
                  <a:lnTo>
                    <a:pt x="19" y="197"/>
                  </a:lnTo>
                  <a:lnTo>
                    <a:pt x="18" y="192"/>
                  </a:lnTo>
                  <a:lnTo>
                    <a:pt x="17" y="187"/>
                  </a:lnTo>
                  <a:lnTo>
                    <a:pt x="17" y="181"/>
                  </a:lnTo>
                  <a:lnTo>
                    <a:pt x="17" y="171"/>
                  </a:lnTo>
                  <a:lnTo>
                    <a:pt x="17" y="81"/>
                  </a:lnTo>
                  <a:lnTo>
                    <a:pt x="0" y="81"/>
                  </a:lnTo>
                  <a:lnTo>
                    <a:pt x="0" y="51"/>
                  </a:lnTo>
                  <a:lnTo>
                    <a:pt x="17" y="51"/>
                  </a:lnTo>
                  <a:lnTo>
                    <a:pt x="17" y="39"/>
                  </a:lnTo>
                  <a:lnTo>
                    <a:pt x="17" y="30"/>
                  </a:lnTo>
                  <a:lnTo>
                    <a:pt x="17" y="20"/>
                  </a:lnTo>
                  <a:lnTo>
                    <a:pt x="18" y="11"/>
                  </a:lnTo>
                  <a:lnTo>
                    <a:pt x="64" y="0"/>
                  </a:lnTo>
                  <a:lnTo>
                    <a:pt x="63" y="13"/>
                  </a:lnTo>
                  <a:lnTo>
                    <a:pt x="62" y="24"/>
                  </a:lnTo>
                  <a:lnTo>
                    <a:pt x="61" y="38"/>
                  </a:lnTo>
                  <a:lnTo>
                    <a:pt x="61" y="51"/>
                  </a:lnTo>
                  <a:lnTo>
                    <a:pt x="101" y="51"/>
                  </a:lnTo>
                  <a:lnTo>
                    <a:pt x="89" y="81"/>
                  </a:lnTo>
                </a:path>
              </a:pathLst>
            </a:custGeom>
            <a:solidFill>
              <a:srgbClr val="FFFFFC"/>
            </a:solidFill>
            <a:ln w="9525" cap="rnd">
              <a:noFill/>
              <a:round/>
              <a:headEnd type="none" w="sm" len="sm"/>
              <a:tailEnd type="none" w="sm" len="sm"/>
            </a:ln>
            <a:effectLst/>
          </p:spPr>
          <p:txBody>
            <a:bodyPr/>
            <a:lstStyle/>
            <a:p>
              <a:endParaRPr lang="en-US"/>
            </a:p>
          </p:txBody>
        </p:sp>
        <p:grpSp>
          <p:nvGrpSpPr>
            <p:cNvPr id="2396190" name="Group 30"/>
            <p:cNvGrpSpPr>
              <a:grpSpLocks/>
            </p:cNvGrpSpPr>
            <p:nvPr/>
          </p:nvGrpSpPr>
          <p:grpSpPr bwMode="auto">
            <a:xfrm>
              <a:off x="1181" y="3015"/>
              <a:ext cx="1843" cy="204"/>
              <a:chOff x="1181" y="3015"/>
              <a:chExt cx="1843" cy="204"/>
            </a:xfrm>
          </p:grpSpPr>
          <p:sp>
            <p:nvSpPr>
              <p:cNvPr id="2396191" name="Freeform 31"/>
              <p:cNvSpPr>
                <a:spLocks/>
              </p:cNvSpPr>
              <p:nvPr/>
            </p:nvSpPr>
            <p:spPr bwMode="auto">
              <a:xfrm>
                <a:off x="1181" y="3015"/>
                <a:ext cx="139" cy="174"/>
              </a:xfrm>
              <a:custGeom>
                <a:avLst/>
                <a:gdLst/>
                <a:ahLst/>
                <a:cxnLst>
                  <a:cxn ang="0">
                    <a:pos x="54" y="173"/>
                  </a:cxn>
                  <a:cxn ang="0">
                    <a:pos x="36" y="171"/>
                  </a:cxn>
                  <a:cxn ang="0">
                    <a:pos x="22" y="167"/>
                  </a:cxn>
                  <a:cxn ang="0">
                    <a:pos x="6" y="161"/>
                  </a:cxn>
                  <a:cxn ang="0">
                    <a:pos x="16" y="124"/>
                  </a:cxn>
                  <a:cxn ang="0">
                    <a:pos x="26" y="129"/>
                  </a:cxn>
                  <a:cxn ang="0">
                    <a:pos x="38" y="134"/>
                  </a:cxn>
                  <a:cxn ang="0">
                    <a:pos x="50" y="136"/>
                  </a:cxn>
                  <a:cxn ang="0">
                    <a:pos x="64" y="138"/>
                  </a:cxn>
                  <a:cxn ang="0">
                    <a:pos x="74" y="136"/>
                  </a:cxn>
                  <a:cxn ang="0">
                    <a:pos x="82" y="133"/>
                  </a:cxn>
                  <a:cxn ang="0">
                    <a:pos x="87" y="129"/>
                  </a:cxn>
                  <a:cxn ang="0">
                    <a:pos x="88" y="122"/>
                  </a:cxn>
                  <a:cxn ang="0">
                    <a:pos x="83" y="114"/>
                  </a:cxn>
                  <a:cxn ang="0">
                    <a:pos x="71" y="108"/>
                  </a:cxn>
                  <a:cxn ang="0">
                    <a:pos x="41" y="101"/>
                  </a:cxn>
                  <a:cxn ang="0">
                    <a:pos x="26" y="93"/>
                  </a:cxn>
                  <a:cxn ang="0">
                    <a:pos x="16" y="82"/>
                  </a:cxn>
                  <a:cxn ang="0">
                    <a:pos x="9" y="66"/>
                  </a:cxn>
                  <a:cxn ang="0">
                    <a:pos x="10" y="43"/>
                  </a:cxn>
                  <a:cxn ang="0">
                    <a:pos x="19" y="23"/>
                  </a:cxn>
                  <a:cxn ang="0">
                    <a:pos x="36" y="8"/>
                  </a:cxn>
                  <a:cxn ang="0">
                    <a:pos x="62" y="0"/>
                  </a:cxn>
                  <a:cxn ang="0">
                    <a:pos x="83" y="0"/>
                  </a:cxn>
                  <a:cxn ang="0">
                    <a:pos x="100" y="2"/>
                  </a:cxn>
                  <a:cxn ang="0">
                    <a:pos x="116" y="7"/>
                  </a:cxn>
                  <a:cxn ang="0">
                    <a:pos x="129" y="11"/>
                  </a:cxn>
                  <a:cxn ang="0">
                    <a:pos x="114" y="47"/>
                  </a:cxn>
                  <a:cxn ang="0">
                    <a:pos x="106" y="41"/>
                  </a:cxn>
                  <a:cxn ang="0">
                    <a:pos x="96" y="39"/>
                  </a:cxn>
                  <a:cxn ang="0">
                    <a:pos x="85" y="36"/>
                  </a:cxn>
                  <a:cxn ang="0">
                    <a:pos x="76" y="35"/>
                  </a:cxn>
                  <a:cxn ang="0">
                    <a:pos x="64" y="39"/>
                  </a:cxn>
                  <a:cxn ang="0">
                    <a:pos x="59" y="47"/>
                  </a:cxn>
                  <a:cxn ang="0">
                    <a:pos x="63" y="56"/>
                  </a:cxn>
                  <a:cxn ang="0">
                    <a:pos x="75" y="61"/>
                  </a:cxn>
                  <a:cxn ang="0">
                    <a:pos x="100" y="68"/>
                  </a:cxn>
                  <a:cxn ang="0">
                    <a:pos x="115" y="73"/>
                  </a:cxn>
                  <a:cxn ang="0">
                    <a:pos x="129" y="84"/>
                  </a:cxn>
                  <a:cxn ang="0">
                    <a:pos x="136" y="100"/>
                  </a:cxn>
                  <a:cxn ang="0">
                    <a:pos x="136" y="126"/>
                  </a:cxn>
                  <a:cxn ang="0">
                    <a:pos x="126" y="149"/>
                  </a:cxn>
                  <a:cxn ang="0">
                    <a:pos x="106" y="165"/>
                  </a:cxn>
                  <a:cxn ang="0">
                    <a:pos x="79" y="173"/>
                  </a:cxn>
                </a:cxnLst>
                <a:rect l="0" t="0" r="r" b="b"/>
                <a:pathLst>
                  <a:path w="139" h="174">
                    <a:moveTo>
                      <a:pt x="63" y="173"/>
                    </a:moveTo>
                    <a:lnTo>
                      <a:pt x="54" y="173"/>
                    </a:lnTo>
                    <a:lnTo>
                      <a:pt x="44" y="173"/>
                    </a:lnTo>
                    <a:lnTo>
                      <a:pt x="36" y="171"/>
                    </a:lnTo>
                    <a:lnTo>
                      <a:pt x="28" y="169"/>
                    </a:lnTo>
                    <a:lnTo>
                      <a:pt x="22" y="167"/>
                    </a:lnTo>
                    <a:lnTo>
                      <a:pt x="14" y="165"/>
                    </a:lnTo>
                    <a:lnTo>
                      <a:pt x="6" y="161"/>
                    </a:lnTo>
                    <a:lnTo>
                      <a:pt x="0" y="158"/>
                    </a:lnTo>
                    <a:lnTo>
                      <a:pt x="16" y="124"/>
                    </a:lnTo>
                    <a:lnTo>
                      <a:pt x="21" y="126"/>
                    </a:lnTo>
                    <a:lnTo>
                      <a:pt x="26" y="129"/>
                    </a:lnTo>
                    <a:lnTo>
                      <a:pt x="31" y="132"/>
                    </a:lnTo>
                    <a:lnTo>
                      <a:pt x="38" y="134"/>
                    </a:lnTo>
                    <a:lnTo>
                      <a:pt x="43" y="135"/>
                    </a:lnTo>
                    <a:lnTo>
                      <a:pt x="50" y="136"/>
                    </a:lnTo>
                    <a:lnTo>
                      <a:pt x="57" y="138"/>
                    </a:lnTo>
                    <a:lnTo>
                      <a:pt x="64" y="138"/>
                    </a:lnTo>
                    <a:lnTo>
                      <a:pt x="69" y="138"/>
                    </a:lnTo>
                    <a:lnTo>
                      <a:pt x="74" y="136"/>
                    </a:lnTo>
                    <a:lnTo>
                      <a:pt x="79" y="135"/>
                    </a:lnTo>
                    <a:lnTo>
                      <a:pt x="82" y="133"/>
                    </a:lnTo>
                    <a:lnTo>
                      <a:pt x="84" y="132"/>
                    </a:lnTo>
                    <a:lnTo>
                      <a:pt x="87" y="129"/>
                    </a:lnTo>
                    <a:lnTo>
                      <a:pt x="88" y="125"/>
                    </a:lnTo>
                    <a:lnTo>
                      <a:pt x="88" y="122"/>
                    </a:lnTo>
                    <a:lnTo>
                      <a:pt x="87" y="117"/>
                    </a:lnTo>
                    <a:lnTo>
                      <a:pt x="83" y="114"/>
                    </a:lnTo>
                    <a:lnTo>
                      <a:pt x="79" y="111"/>
                    </a:lnTo>
                    <a:lnTo>
                      <a:pt x="71" y="108"/>
                    </a:lnTo>
                    <a:lnTo>
                      <a:pt x="50" y="103"/>
                    </a:lnTo>
                    <a:lnTo>
                      <a:pt x="41" y="101"/>
                    </a:lnTo>
                    <a:lnTo>
                      <a:pt x="34" y="98"/>
                    </a:lnTo>
                    <a:lnTo>
                      <a:pt x="26" y="93"/>
                    </a:lnTo>
                    <a:lnTo>
                      <a:pt x="21" y="88"/>
                    </a:lnTo>
                    <a:lnTo>
                      <a:pt x="16" y="82"/>
                    </a:lnTo>
                    <a:lnTo>
                      <a:pt x="11" y="74"/>
                    </a:lnTo>
                    <a:lnTo>
                      <a:pt x="9" y="66"/>
                    </a:lnTo>
                    <a:lnTo>
                      <a:pt x="9" y="56"/>
                    </a:lnTo>
                    <a:lnTo>
                      <a:pt x="10" y="43"/>
                    </a:lnTo>
                    <a:lnTo>
                      <a:pt x="14" y="33"/>
                    </a:lnTo>
                    <a:lnTo>
                      <a:pt x="19" y="23"/>
                    </a:lnTo>
                    <a:lnTo>
                      <a:pt x="27" y="15"/>
                    </a:lnTo>
                    <a:lnTo>
                      <a:pt x="36" y="8"/>
                    </a:lnTo>
                    <a:lnTo>
                      <a:pt x="49" y="3"/>
                    </a:lnTo>
                    <a:lnTo>
                      <a:pt x="62" y="0"/>
                    </a:lnTo>
                    <a:lnTo>
                      <a:pt x="74" y="0"/>
                    </a:lnTo>
                    <a:lnTo>
                      <a:pt x="83" y="0"/>
                    </a:lnTo>
                    <a:lnTo>
                      <a:pt x="92" y="0"/>
                    </a:lnTo>
                    <a:lnTo>
                      <a:pt x="100" y="2"/>
                    </a:lnTo>
                    <a:lnTo>
                      <a:pt x="108" y="5"/>
                    </a:lnTo>
                    <a:lnTo>
                      <a:pt x="116" y="7"/>
                    </a:lnTo>
                    <a:lnTo>
                      <a:pt x="123" y="9"/>
                    </a:lnTo>
                    <a:lnTo>
                      <a:pt x="129" y="11"/>
                    </a:lnTo>
                    <a:lnTo>
                      <a:pt x="136" y="16"/>
                    </a:lnTo>
                    <a:lnTo>
                      <a:pt x="114" y="47"/>
                    </a:lnTo>
                    <a:lnTo>
                      <a:pt x="109" y="43"/>
                    </a:lnTo>
                    <a:lnTo>
                      <a:pt x="106" y="41"/>
                    </a:lnTo>
                    <a:lnTo>
                      <a:pt x="100" y="40"/>
                    </a:lnTo>
                    <a:lnTo>
                      <a:pt x="96" y="39"/>
                    </a:lnTo>
                    <a:lnTo>
                      <a:pt x="90" y="36"/>
                    </a:lnTo>
                    <a:lnTo>
                      <a:pt x="85" y="36"/>
                    </a:lnTo>
                    <a:lnTo>
                      <a:pt x="81" y="35"/>
                    </a:lnTo>
                    <a:lnTo>
                      <a:pt x="76" y="35"/>
                    </a:lnTo>
                    <a:lnTo>
                      <a:pt x="68" y="36"/>
                    </a:lnTo>
                    <a:lnTo>
                      <a:pt x="64" y="39"/>
                    </a:lnTo>
                    <a:lnTo>
                      <a:pt x="59" y="42"/>
                    </a:lnTo>
                    <a:lnTo>
                      <a:pt x="59" y="47"/>
                    </a:lnTo>
                    <a:lnTo>
                      <a:pt x="59" y="51"/>
                    </a:lnTo>
                    <a:lnTo>
                      <a:pt x="63" y="56"/>
                    </a:lnTo>
                    <a:lnTo>
                      <a:pt x="67" y="58"/>
                    </a:lnTo>
                    <a:lnTo>
                      <a:pt x="75" y="61"/>
                    </a:lnTo>
                    <a:lnTo>
                      <a:pt x="93" y="66"/>
                    </a:lnTo>
                    <a:lnTo>
                      <a:pt x="100" y="68"/>
                    </a:lnTo>
                    <a:lnTo>
                      <a:pt x="108" y="71"/>
                    </a:lnTo>
                    <a:lnTo>
                      <a:pt x="115" y="73"/>
                    </a:lnTo>
                    <a:lnTo>
                      <a:pt x="122" y="77"/>
                    </a:lnTo>
                    <a:lnTo>
                      <a:pt x="129" y="84"/>
                    </a:lnTo>
                    <a:lnTo>
                      <a:pt x="133" y="91"/>
                    </a:lnTo>
                    <a:lnTo>
                      <a:pt x="136" y="100"/>
                    </a:lnTo>
                    <a:lnTo>
                      <a:pt x="138" y="111"/>
                    </a:lnTo>
                    <a:lnTo>
                      <a:pt x="136" y="126"/>
                    </a:lnTo>
                    <a:lnTo>
                      <a:pt x="132" y="139"/>
                    </a:lnTo>
                    <a:lnTo>
                      <a:pt x="126" y="149"/>
                    </a:lnTo>
                    <a:lnTo>
                      <a:pt x="116" y="158"/>
                    </a:lnTo>
                    <a:lnTo>
                      <a:pt x="106" y="165"/>
                    </a:lnTo>
                    <a:lnTo>
                      <a:pt x="93" y="169"/>
                    </a:lnTo>
                    <a:lnTo>
                      <a:pt x="79" y="173"/>
                    </a:lnTo>
                    <a:lnTo>
                      <a:pt x="63" y="173"/>
                    </a:lnTo>
                  </a:path>
                </a:pathLst>
              </a:custGeom>
              <a:solidFill>
                <a:schemeClr val="tx1"/>
              </a:solidFill>
              <a:ln w="9525" cap="rnd">
                <a:noFill/>
                <a:round/>
                <a:headEnd type="none" w="sm" len="sm"/>
                <a:tailEnd type="none" w="sm" len="sm"/>
              </a:ln>
              <a:effectLst/>
            </p:spPr>
            <p:txBody>
              <a:bodyPr/>
              <a:lstStyle/>
              <a:p>
                <a:endParaRPr lang="en-US"/>
              </a:p>
            </p:txBody>
          </p:sp>
          <p:sp>
            <p:nvSpPr>
              <p:cNvPr id="2396192" name="Freeform 32"/>
              <p:cNvSpPr>
                <a:spLocks/>
              </p:cNvSpPr>
              <p:nvPr/>
            </p:nvSpPr>
            <p:spPr bwMode="auto">
              <a:xfrm>
                <a:off x="1359" y="3015"/>
                <a:ext cx="167" cy="204"/>
              </a:xfrm>
              <a:custGeom>
                <a:avLst/>
                <a:gdLst/>
                <a:ahLst/>
                <a:cxnLst>
                  <a:cxn ang="0">
                    <a:pos x="152" y="203"/>
                  </a:cxn>
                  <a:cxn ang="0">
                    <a:pos x="148" y="203"/>
                  </a:cxn>
                  <a:cxn ang="0">
                    <a:pos x="134" y="203"/>
                  </a:cxn>
                  <a:cxn ang="0">
                    <a:pos x="118" y="196"/>
                  </a:cxn>
                  <a:cxn ang="0">
                    <a:pos x="105" y="187"/>
                  </a:cxn>
                  <a:cxn ang="0">
                    <a:pos x="89" y="178"/>
                  </a:cxn>
                  <a:cxn ang="0">
                    <a:pos x="60" y="172"/>
                  </a:cxn>
                  <a:cxn ang="0">
                    <a:pos x="31" y="161"/>
                  </a:cxn>
                  <a:cxn ang="0">
                    <a:pos x="11" y="139"/>
                  </a:cxn>
                  <a:cxn ang="0">
                    <a:pos x="1" y="107"/>
                  </a:cxn>
                  <a:cxn ang="0">
                    <a:pos x="1" y="68"/>
                  </a:cxn>
                  <a:cxn ang="0">
                    <a:pos x="12" y="35"/>
                  </a:cxn>
                  <a:cxn ang="0">
                    <a:pos x="33" y="13"/>
                  </a:cxn>
                  <a:cxn ang="0">
                    <a:pos x="61" y="1"/>
                  </a:cxn>
                  <a:cxn ang="0">
                    <a:pos x="95" y="1"/>
                  </a:cxn>
                  <a:cxn ang="0">
                    <a:pos x="123" y="11"/>
                  </a:cxn>
                  <a:cxn ang="0">
                    <a:pos x="141" y="33"/>
                  </a:cxn>
                  <a:cxn ang="0">
                    <a:pos x="150" y="63"/>
                  </a:cxn>
                  <a:cxn ang="0">
                    <a:pos x="151" y="98"/>
                  </a:cxn>
                  <a:cxn ang="0">
                    <a:pos x="147" y="124"/>
                  </a:cxn>
                  <a:cxn ang="0">
                    <a:pos x="137" y="144"/>
                  </a:cxn>
                  <a:cxn ang="0">
                    <a:pos x="127" y="156"/>
                  </a:cxn>
                  <a:cxn ang="0">
                    <a:pos x="125" y="162"/>
                  </a:cxn>
                  <a:cxn ang="0">
                    <a:pos x="133" y="166"/>
                  </a:cxn>
                  <a:cxn ang="0">
                    <a:pos x="141" y="171"/>
                  </a:cxn>
                  <a:cxn ang="0">
                    <a:pos x="152" y="174"/>
                  </a:cxn>
                  <a:cxn ang="0">
                    <a:pos x="160" y="176"/>
                  </a:cxn>
                  <a:cxn ang="0">
                    <a:pos x="165" y="176"/>
                  </a:cxn>
                  <a:cxn ang="0">
                    <a:pos x="156" y="203"/>
                  </a:cxn>
                  <a:cxn ang="0">
                    <a:pos x="103" y="72"/>
                  </a:cxn>
                  <a:cxn ang="0">
                    <a:pos x="100" y="51"/>
                  </a:cxn>
                  <a:cxn ang="0">
                    <a:pos x="93" y="39"/>
                  </a:cxn>
                  <a:cxn ang="0">
                    <a:pos x="83" y="34"/>
                  </a:cxn>
                  <a:cxn ang="0">
                    <a:pos x="69" y="34"/>
                  </a:cxn>
                  <a:cxn ang="0">
                    <a:pos x="59" y="41"/>
                  </a:cxn>
                  <a:cxn ang="0">
                    <a:pos x="52" y="56"/>
                  </a:cxn>
                  <a:cxn ang="0">
                    <a:pos x="49" y="75"/>
                  </a:cxn>
                  <a:cxn ang="0">
                    <a:pos x="49" y="100"/>
                  </a:cxn>
                  <a:cxn ang="0">
                    <a:pos x="53" y="122"/>
                  </a:cxn>
                  <a:cxn ang="0">
                    <a:pos x="60" y="134"/>
                  </a:cxn>
                  <a:cxn ang="0">
                    <a:pos x="70" y="139"/>
                  </a:cxn>
                  <a:cxn ang="0">
                    <a:pos x="83" y="139"/>
                  </a:cxn>
                  <a:cxn ang="0">
                    <a:pos x="93" y="134"/>
                  </a:cxn>
                  <a:cxn ang="0">
                    <a:pos x="100" y="122"/>
                  </a:cxn>
                  <a:cxn ang="0">
                    <a:pos x="103" y="100"/>
                  </a:cxn>
                  <a:cxn ang="0">
                    <a:pos x="156" y="203"/>
                  </a:cxn>
                </a:cxnLst>
                <a:rect l="0" t="0" r="r" b="b"/>
                <a:pathLst>
                  <a:path w="167" h="204">
                    <a:moveTo>
                      <a:pt x="156" y="203"/>
                    </a:moveTo>
                    <a:lnTo>
                      <a:pt x="152" y="203"/>
                    </a:lnTo>
                    <a:lnTo>
                      <a:pt x="150" y="203"/>
                    </a:lnTo>
                    <a:lnTo>
                      <a:pt x="148" y="203"/>
                    </a:lnTo>
                    <a:lnTo>
                      <a:pt x="144" y="203"/>
                    </a:lnTo>
                    <a:lnTo>
                      <a:pt x="134" y="203"/>
                    </a:lnTo>
                    <a:lnTo>
                      <a:pt x="125" y="201"/>
                    </a:lnTo>
                    <a:lnTo>
                      <a:pt x="118" y="196"/>
                    </a:lnTo>
                    <a:lnTo>
                      <a:pt x="111" y="191"/>
                    </a:lnTo>
                    <a:lnTo>
                      <a:pt x="105" y="187"/>
                    </a:lnTo>
                    <a:lnTo>
                      <a:pt x="98" y="182"/>
                    </a:lnTo>
                    <a:lnTo>
                      <a:pt x="89" y="178"/>
                    </a:lnTo>
                    <a:lnTo>
                      <a:pt x="80" y="173"/>
                    </a:lnTo>
                    <a:lnTo>
                      <a:pt x="60" y="172"/>
                    </a:lnTo>
                    <a:lnTo>
                      <a:pt x="43" y="168"/>
                    </a:lnTo>
                    <a:lnTo>
                      <a:pt x="31" y="161"/>
                    </a:lnTo>
                    <a:lnTo>
                      <a:pt x="18" y="150"/>
                    </a:lnTo>
                    <a:lnTo>
                      <a:pt x="11" y="139"/>
                    </a:lnTo>
                    <a:lnTo>
                      <a:pt x="5" y="124"/>
                    </a:lnTo>
                    <a:lnTo>
                      <a:pt x="1" y="107"/>
                    </a:lnTo>
                    <a:lnTo>
                      <a:pt x="0" y="88"/>
                    </a:lnTo>
                    <a:lnTo>
                      <a:pt x="1" y="68"/>
                    </a:lnTo>
                    <a:lnTo>
                      <a:pt x="6" y="50"/>
                    </a:lnTo>
                    <a:lnTo>
                      <a:pt x="12" y="35"/>
                    </a:lnTo>
                    <a:lnTo>
                      <a:pt x="22" y="23"/>
                    </a:lnTo>
                    <a:lnTo>
                      <a:pt x="33" y="13"/>
                    </a:lnTo>
                    <a:lnTo>
                      <a:pt x="47" y="6"/>
                    </a:lnTo>
                    <a:lnTo>
                      <a:pt x="61" y="1"/>
                    </a:lnTo>
                    <a:lnTo>
                      <a:pt x="78" y="0"/>
                    </a:lnTo>
                    <a:lnTo>
                      <a:pt x="95" y="1"/>
                    </a:lnTo>
                    <a:lnTo>
                      <a:pt x="110" y="5"/>
                    </a:lnTo>
                    <a:lnTo>
                      <a:pt x="123" y="11"/>
                    </a:lnTo>
                    <a:lnTo>
                      <a:pt x="133" y="22"/>
                    </a:lnTo>
                    <a:lnTo>
                      <a:pt x="141" y="33"/>
                    </a:lnTo>
                    <a:lnTo>
                      <a:pt x="148" y="47"/>
                    </a:lnTo>
                    <a:lnTo>
                      <a:pt x="150" y="63"/>
                    </a:lnTo>
                    <a:lnTo>
                      <a:pt x="152" y="81"/>
                    </a:lnTo>
                    <a:lnTo>
                      <a:pt x="151" y="98"/>
                    </a:lnTo>
                    <a:lnTo>
                      <a:pt x="150" y="112"/>
                    </a:lnTo>
                    <a:lnTo>
                      <a:pt x="147" y="124"/>
                    </a:lnTo>
                    <a:lnTo>
                      <a:pt x="143" y="134"/>
                    </a:lnTo>
                    <a:lnTo>
                      <a:pt x="137" y="144"/>
                    </a:lnTo>
                    <a:lnTo>
                      <a:pt x="133" y="152"/>
                    </a:lnTo>
                    <a:lnTo>
                      <a:pt x="127" y="156"/>
                    </a:lnTo>
                    <a:lnTo>
                      <a:pt x="120" y="161"/>
                    </a:lnTo>
                    <a:lnTo>
                      <a:pt x="125" y="162"/>
                    </a:lnTo>
                    <a:lnTo>
                      <a:pt x="128" y="164"/>
                    </a:lnTo>
                    <a:lnTo>
                      <a:pt x="133" y="166"/>
                    </a:lnTo>
                    <a:lnTo>
                      <a:pt x="137" y="169"/>
                    </a:lnTo>
                    <a:lnTo>
                      <a:pt x="141" y="171"/>
                    </a:lnTo>
                    <a:lnTo>
                      <a:pt x="147" y="173"/>
                    </a:lnTo>
                    <a:lnTo>
                      <a:pt x="152" y="174"/>
                    </a:lnTo>
                    <a:lnTo>
                      <a:pt x="159" y="176"/>
                    </a:lnTo>
                    <a:lnTo>
                      <a:pt x="160" y="176"/>
                    </a:lnTo>
                    <a:lnTo>
                      <a:pt x="162" y="176"/>
                    </a:lnTo>
                    <a:lnTo>
                      <a:pt x="165" y="176"/>
                    </a:lnTo>
                    <a:lnTo>
                      <a:pt x="166" y="176"/>
                    </a:lnTo>
                    <a:lnTo>
                      <a:pt x="156" y="203"/>
                    </a:lnTo>
                    <a:lnTo>
                      <a:pt x="103" y="85"/>
                    </a:lnTo>
                    <a:lnTo>
                      <a:pt x="103" y="72"/>
                    </a:lnTo>
                    <a:lnTo>
                      <a:pt x="102" y="60"/>
                    </a:lnTo>
                    <a:lnTo>
                      <a:pt x="100" y="51"/>
                    </a:lnTo>
                    <a:lnTo>
                      <a:pt x="98" y="43"/>
                    </a:lnTo>
                    <a:lnTo>
                      <a:pt x="93" y="39"/>
                    </a:lnTo>
                    <a:lnTo>
                      <a:pt x="89" y="36"/>
                    </a:lnTo>
                    <a:lnTo>
                      <a:pt x="83" y="34"/>
                    </a:lnTo>
                    <a:lnTo>
                      <a:pt x="76" y="34"/>
                    </a:lnTo>
                    <a:lnTo>
                      <a:pt x="69" y="34"/>
                    </a:lnTo>
                    <a:lnTo>
                      <a:pt x="64" y="38"/>
                    </a:lnTo>
                    <a:lnTo>
                      <a:pt x="59" y="41"/>
                    </a:lnTo>
                    <a:lnTo>
                      <a:pt x="56" y="48"/>
                    </a:lnTo>
                    <a:lnTo>
                      <a:pt x="52" y="56"/>
                    </a:lnTo>
                    <a:lnTo>
                      <a:pt x="50" y="65"/>
                    </a:lnTo>
                    <a:lnTo>
                      <a:pt x="49" y="75"/>
                    </a:lnTo>
                    <a:lnTo>
                      <a:pt x="48" y="87"/>
                    </a:lnTo>
                    <a:lnTo>
                      <a:pt x="49" y="100"/>
                    </a:lnTo>
                    <a:lnTo>
                      <a:pt x="51" y="112"/>
                    </a:lnTo>
                    <a:lnTo>
                      <a:pt x="53" y="122"/>
                    </a:lnTo>
                    <a:lnTo>
                      <a:pt x="56" y="129"/>
                    </a:lnTo>
                    <a:lnTo>
                      <a:pt x="60" y="134"/>
                    </a:lnTo>
                    <a:lnTo>
                      <a:pt x="66" y="137"/>
                    </a:lnTo>
                    <a:lnTo>
                      <a:pt x="70" y="139"/>
                    </a:lnTo>
                    <a:lnTo>
                      <a:pt x="77" y="139"/>
                    </a:lnTo>
                    <a:lnTo>
                      <a:pt x="83" y="139"/>
                    </a:lnTo>
                    <a:lnTo>
                      <a:pt x="89" y="137"/>
                    </a:lnTo>
                    <a:lnTo>
                      <a:pt x="93" y="134"/>
                    </a:lnTo>
                    <a:lnTo>
                      <a:pt x="98" y="129"/>
                    </a:lnTo>
                    <a:lnTo>
                      <a:pt x="100" y="122"/>
                    </a:lnTo>
                    <a:lnTo>
                      <a:pt x="102" y="112"/>
                    </a:lnTo>
                    <a:lnTo>
                      <a:pt x="103" y="100"/>
                    </a:lnTo>
                    <a:lnTo>
                      <a:pt x="103" y="85"/>
                    </a:lnTo>
                    <a:lnTo>
                      <a:pt x="156" y="203"/>
                    </a:lnTo>
                  </a:path>
                </a:pathLst>
              </a:custGeom>
              <a:solidFill>
                <a:schemeClr val="tx1"/>
              </a:solidFill>
              <a:ln w="9525" cap="rnd">
                <a:noFill/>
                <a:round/>
                <a:headEnd type="none" w="sm" len="sm"/>
                <a:tailEnd type="none" w="sm" len="sm"/>
              </a:ln>
              <a:effectLst/>
            </p:spPr>
            <p:txBody>
              <a:bodyPr/>
              <a:lstStyle/>
              <a:p>
                <a:endParaRPr lang="en-US"/>
              </a:p>
            </p:txBody>
          </p:sp>
          <p:sp>
            <p:nvSpPr>
              <p:cNvPr id="2396193" name="Freeform 33"/>
              <p:cNvSpPr>
                <a:spLocks/>
              </p:cNvSpPr>
              <p:nvPr/>
            </p:nvSpPr>
            <p:spPr bwMode="auto">
              <a:xfrm>
                <a:off x="1561" y="3017"/>
                <a:ext cx="129" cy="172"/>
              </a:xfrm>
              <a:custGeom>
                <a:avLst/>
                <a:gdLst/>
                <a:ahLst/>
                <a:cxnLst>
                  <a:cxn ang="0">
                    <a:pos x="128" y="116"/>
                  </a:cxn>
                  <a:cxn ang="0">
                    <a:pos x="128" y="125"/>
                  </a:cxn>
                  <a:cxn ang="0">
                    <a:pos x="128" y="133"/>
                  </a:cxn>
                  <a:cxn ang="0">
                    <a:pos x="126" y="139"/>
                  </a:cxn>
                  <a:cxn ang="0">
                    <a:pos x="124" y="144"/>
                  </a:cxn>
                  <a:cxn ang="0">
                    <a:pos x="121" y="149"/>
                  </a:cxn>
                  <a:cxn ang="0">
                    <a:pos x="116" y="154"/>
                  </a:cxn>
                  <a:cxn ang="0">
                    <a:pos x="111" y="158"/>
                  </a:cxn>
                  <a:cxn ang="0">
                    <a:pos x="104" y="163"/>
                  </a:cxn>
                  <a:cxn ang="0">
                    <a:pos x="96" y="166"/>
                  </a:cxn>
                  <a:cxn ang="0">
                    <a:pos x="87" y="169"/>
                  </a:cxn>
                  <a:cxn ang="0">
                    <a:pos x="75" y="171"/>
                  </a:cxn>
                  <a:cxn ang="0">
                    <a:pos x="64" y="171"/>
                  </a:cxn>
                  <a:cxn ang="0">
                    <a:pos x="55" y="171"/>
                  </a:cxn>
                  <a:cxn ang="0">
                    <a:pos x="46" y="170"/>
                  </a:cxn>
                  <a:cxn ang="0">
                    <a:pos x="38" y="169"/>
                  </a:cxn>
                  <a:cxn ang="0">
                    <a:pos x="31" y="166"/>
                  </a:cxn>
                  <a:cxn ang="0">
                    <a:pos x="23" y="163"/>
                  </a:cxn>
                  <a:cxn ang="0">
                    <a:pos x="18" y="159"/>
                  </a:cxn>
                  <a:cxn ang="0">
                    <a:pos x="13" y="155"/>
                  </a:cxn>
                  <a:cxn ang="0">
                    <a:pos x="8" y="150"/>
                  </a:cxn>
                  <a:cxn ang="0">
                    <a:pos x="5" y="144"/>
                  </a:cxn>
                  <a:cxn ang="0">
                    <a:pos x="2" y="137"/>
                  </a:cxn>
                  <a:cxn ang="0">
                    <a:pos x="0" y="129"/>
                  </a:cxn>
                  <a:cxn ang="0">
                    <a:pos x="0" y="115"/>
                  </a:cxn>
                  <a:cxn ang="0">
                    <a:pos x="0" y="0"/>
                  </a:cxn>
                  <a:cxn ang="0">
                    <a:pos x="45" y="0"/>
                  </a:cxn>
                  <a:cxn ang="0">
                    <a:pos x="45" y="109"/>
                  </a:cxn>
                  <a:cxn ang="0">
                    <a:pos x="46" y="121"/>
                  </a:cxn>
                  <a:cxn ang="0">
                    <a:pos x="48" y="129"/>
                  </a:cxn>
                  <a:cxn ang="0">
                    <a:pos x="55" y="134"/>
                  </a:cxn>
                  <a:cxn ang="0">
                    <a:pos x="64" y="136"/>
                  </a:cxn>
                  <a:cxn ang="0">
                    <a:pos x="74" y="134"/>
                  </a:cxn>
                  <a:cxn ang="0">
                    <a:pos x="81" y="130"/>
                  </a:cxn>
                  <a:cxn ang="0">
                    <a:pos x="83" y="122"/>
                  </a:cxn>
                  <a:cxn ang="0">
                    <a:pos x="84" y="110"/>
                  </a:cxn>
                  <a:cxn ang="0">
                    <a:pos x="84" y="0"/>
                  </a:cxn>
                  <a:cxn ang="0">
                    <a:pos x="128" y="0"/>
                  </a:cxn>
                  <a:cxn ang="0">
                    <a:pos x="128" y="116"/>
                  </a:cxn>
                </a:cxnLst>
                <a:rect l="0" t="0" r="r" b="b"/>
                <a:pathLst>
                  <a:path w="129" h="172">
                    <a:moveTo>
                      <a:pt x="128" y="116"/>
                    </a:moveTo>
                    <a:lnTo>
                      <a:pt x="128" y="125"/>
                    </a:lnTo>
                    <a:lnTo>
                      <a:pt x="128" y="133"/>
                    </a:lnTo>
                    <a:lnTo>
                      <a:pt x="126" y="139"/>
                    </a:lnTo>
                    <a:lnTo>
                      <a:pt x="124" y="144"/>
                    </a:lnTo>
                    <a:lnTo>
                      <a:pt x="121" y="149"/>
                    </a:lnTo>
                    <a:lnTo>
                      <a:pt x="116" y="154"/>
                    </a:lnTo>
                    <a:lnTo>
                      <a:pt x="111" y="158"/>
                    </a:lnTo>
                    <a:lnTo>
                      <a:pt x="104" y="163"/>
                    </a:lnTo>
                    <a:lnTo>
                      <a:pt x="96" y="166"/>
                    </a:lnTo>
                    <a:lnTo>
                      <a:pt x="87" y="169"/>
                    </a:lnTo>
                    <a:lnTo>
                      <a:pt x="75" y="171"/>
                    </a:lnTo>
                    <a:lnTo>
                      <a:pt x="64" y="171"/>
                    </a:lnTo>
                    <a:lnTo>
                      <a:pt x="55" y="171"/>
                    </a:lnTo>
                    <a:lnTo>
                      <a:pt x="46" y="170"/>
                    </a:lnTo>
                    <a:lnTo>
                      <a:pt x="38" y="169"/>
                    </a:lnTo>
                    <a:lnTo>
                      <a:pt x="31" y="166"/>
                    </a:lnTo>
                    <a:lnTo>
                      <a:pt x="23" y="163"/>
                    </a:lnTo>
                    <a:lnTo>
                      <a:pt x="18" y="159"/>
                    </a:lnTo>
                    <a:lnTo>
                      <a:pt x="13" y="155"/>
                    </a:lnTo>
                    <a:lnTo>
                      <a:pt x="8" y="150"/>
                    </a:lnTo>
                    <a:lnTo>
                      <a:pt x="5" y="144"/>
                    </a:lnTo>
                    <a:lnTo>
                      <a:pt x="2" y="137"/>
                    </a:lnTo>
                    <a:lnTo>
                      <a:pt x="0" y="129"/>
                    </a:lnTo>
                    <a:lnTo>
                      <a:pt x="0" y="115"/>
                    </a:lnTo>
                    <a:lnTo>
                      <a:pt x="0" y="0"/>
                    </a:lnTo>
                    <a:lnTo>
                      <a:pt x="45" y="0"/>
                    </a:lnTo>
                    <a:lnTo>
                      <a:pt x="45" y="109"/>
                    </a:lnTo>
                    <a:lnTo>
                      <a:pt x="46" y="121"/>
                    </a:lnTo>
                    <a:lnTo>
                      <a:pt x="48" y="129"/>
                    </a:lnTo>
                    <a:lnTo>
                      <a:pt x="55" y="134"/>
                    </a:lnTo>
                    <a:lnTo>
                      <a:pt x="64" y="136"/>
                    </a:lnTo>
                    <a:lnTo>
                      <a:pt x="74" y="134"/>
                    </a:lnTo>
                    <a:lnTo>
                      <a:pt x="81" y="130"/>
                    </a:lnTo>
                    <a:lnTo>
                      <a:pt x="83" y="122"/>
                    </a:lnTo>
                    <a:lnTo>
                      <a:pt x="84" y="110"/>
                    </a:lnTo>
                    <a:lnTo>
                      <a:pt x="84" y="0"/>
                    </a:lnTo>
                    <a:lnTo>
                      <a:pt x="128" y="0"/>
                    </a:lnTo>
                    <a:lnTo>
                      <a:pt x="128" y="116"/>
                    </a:lnTo>
                  </a:path>
                </a:pathLst>
              </a:custGeom>
              <a:solidFill>
                <a:schemeClr val="tx1"/>
              </a:solidFill>
              <a:ln w="9525" cap="rnd">
                <a:noFill/>
                <a:round/>
                <a:headEnd type="none" w="sm" len="sm"/>
                <a:tailEnd type="none" w="sm" len="sm"/>
              </a:ln>
              <a:effectLst/>
            </p:spPr>
            <p:txBody>
              <a:bodyPr/>
              <a:lstStyle/>
              <a:p>
                <a:endParaRPr lang="en-US"/>
              </a:p>
            </p:txBody>
          </p:sp>
          <p:sp>
            <p:nvSpPr>
              <p:cNvPr id="2396194" name="Freeform 34"/>
              <p:cNvSpPr>
                <a:spLocks/>
              </p:cNvSpPr>
              <p:nvPr/>
            </p:nvSpPr>
            <p:spPr bwMode="auto">
              <a:xfrm>
                <a:off x="1724" y="3017"/>
                <a:ext cx="154" cy="170"/>
              </a:xfrm>
              <a:custGeom>
                <a:avLst/>
                <a:gdLst/>
                <a:ahLst/>
                <a:cxnLst>
                  <a:cxn ang="0">
                    <a:pos x="105" y="169"/>
                  </a:cxn>
                  <a:cxn ang="0">
                    <a:pos x="96" y="137"/>
                  </a:cxn>
                  <a:cxn ang="0">
                    <a:pos x="56" y="137"/>
                  </a:cxn>
                  <a:cxn ang="0">
                    <a:pos x="47" y="169"/>
                  </a:cxn>
                  <a:cxn ang="0">
                    <a:pos x="0" y="169"/>
                  </a:cxn>
                  <a:cxn ang="0">
                    <a:pos x="55" y="0"/>
                  </a:cxn>
                  <a:cxn ang="0">
                    <a:pos x="100" y="0"/>
                  </a:cxn>
                  <a:cxn ang="0">
                    <a:pos x="153" y="169"/>
                  </a:cxn>
                  <a:cxn ang="0">
                    <a:pos x="105" y="169"/>
                  </a:cxn>
                  <a:cxn ang="0">
                    <a:pos x="80" y="73"/>
                  </a:cxn>
                  <a:cxn ang="0">
                    <a:pos x="79" y="66"/>
                  </a:cxn>
                  <a:cxn ang="0">
                    <a:pos x="78" y="60"/>
                  </a:cxn>
                  <a:cxn ang="0">
                    <a:pos x="78" y="54"/>
                  </a:cxn>
                  <a:cxn ang="0">
                    <a:pos x="76" y="49"/>
                  </a:cxn>
                  <a:cxn ang="0">
                    <a:pos x="76" y="54"/>
                  </a:cxn>
                  <a:cxn ang="0">
                    <a:pos x="75" y="60"/>
                  </a:cxn>
                  <a:cxn ang="0">
                    <a:pos x="74" y="67"/>
                  </a:cxn>
                  <a:cxn ang="0">
                    <a:pos x="72" y="75"/>
                  </a:cxn>
                  <a:cxn ang="0">
                    <a:pos x="65" y="103"/>
                  </a:cxn>
                  <a:cxn ang="0">
                    <a:pos x="88" y="103"/>
                  </a:cxn>
                  <a:cxn ang="0">
                    <a:pos x="80" y="73"/>
                  </a:cxn>
                  <a:cxn ang="0">
                    <a:pos x="105" y="169"/>
                  </a:cxn>
                </a:cxnLst>
                <a:rect l="0" t="0" r="r" b="b"/>
                <a:pathLst>
                  <a:path w="154" h="170">
                    <a:moveTo>
                      <a:pt x="105" y="169"/>
                    </a:moveTo>
                    <a:lnTo>
                      <a:pt x="96" y="137"/>
                    </a:lnTo>
                    <a:lnTo>
                      <a:pt x="56" y="137"/>
                    </a:lnTo>
                    <a:lnTo>
                      <a:pt x="47" y="169"/>
                    </a:lnTo>
                    <a:lnTo>
                      <a:pt x="0" y="169"/>
                    </a:lnTo>
                    <a:lnTo>
                      <a:pt x="55" y="0"/>
                    </a:lnTo>
                    <a:lnTo>
                      <a:pt x="100" y="0"/>
                    </a:lnTo>
                    <a:lnTo>
                      <a:pt x="153" y="169"/>
                    </a:lnTo>
                    <a:lnTo>
                      <a:pt x="105" y="169"/>
                    </a:lnTo>
                    <a:lnTo>
                      <a:pt x="80" y="73"/>
                    </a:lnTo>
                    <a:lnTo>
                      <a:pt x="79" y="66"/>
                    </a:lnTo>
                    <a:lnTo>
                      <a:pt x="78" y="60"/>
                    </a:lnTo>
                    <a:lnTo>
                      <a:pt x="78" y="54"/>
                    </a:lnTo>
                    <a:lnTo>
                      <a:pt x="76" y="49"/>
                    </a:lnTo>
                    <a:lnTo>
                      <a:pt x="76" y="54"/>
                    </a:lnTo>
                    <a:lnTo>
                      <a:pt x="75" y="60"/>
                    </a:lnTo>
                    <a:lnTo>
                      <a:pt x="74" y="67"/>
                    </a:lnTo>
                    <a:lnTo>
                      <a:pt x="72" y="75"/>
                    </a:lnTo>
                    <a:lnTo>
                      <a:pt x="65" y="103"/>
                    </a:lnTo>
                    <a:lnTo>
                      <a:pt x="88" y="103"/>
                    </a:lnTo>
                    <a:lnTo>
                      <a:pt x="80" y="73"/>
                    </a:lnTo>
                    <a:lnTo>
                      <a:pt x="105" y="169"/>
                    </a:lnTo>
                  </a:path>
                </a:pathLst>
              </a:custGeom>
              <a:solidFill>
                <a:schemeClr val="tx1"/>
              </a:solidFill>
              <a:ln w="9525" cap="rnd">
                <a:noFill/>
                <a:round/>
                <a:headEnd type="none" w="sm" len="sm"/>
                <a:tailEnd type="none" w="sm" len="sm"/>
              </a:ln>
              <a:effectLst/>
            </p:spPr>
            <p:txBody>
              <a:bodyPr/>
              <a:lstStyle/>
              <a:p>
                <a:endParaRPr lang="en-US"/>
              </a:p>
            </p:txBody>
          </p:sp>
          <p:sp>
            <p:nvSpPr>
              <p:cNvPr id="2396195" name="Freeform 35"/>
              <p:cNvSpPr>
                <a:spLocks/>
              </p:cNvSpPr>
              <p:nvPr/>
            </p:nvSpPr>
            <p:spPr bwMode="auto">
              <a:xfrm>
                <a:off x="1918" y="3017"/>
                <a:ext cx="133" cy="170"/>
              </a:xfrm>
              <a:custGeom>
                <a:avLst/>
                <a:gdLst/>
                <a:ahLst/>
                <a:cxnLst>
                  <a:cxn ang="0">
                    <a:pos x="81" y="169"/>
                  </a:cxn>
                  <a:cxn ang="0">
                    <a:pos x="64" y="122"/>
                  </a:cxn>
                  <a:cxn ang="0">
                    <a:pos x="58" y="111"/>
                  </a:cxn>
                  <a:cxn ang="0">
                    <a:pos x="55" y="105"/>
                  </a:cxn>
                  <a:cxn ang="0">
                    <a:pos x="49" y="103"/>
                  </a:cxn>
                  <a:cxn ang="0">
                    <a:pos x="43" y="102"/>
                  </a:cxn>
                  <a:cxn ang="0">
                    <a:pos x="43" y="169"/>
                  </a:cxn>
                  <a:cxn ang="0">
                    <a:pos x="0" y="169"/>
                  </a:cxn>
                  <a:cxn ang="0">
                    <a:pos x="0" y="0"/>
                  </a:cxn>
                  <a:cxn ang="0">
                    <a:pos x="58" y="0"/>
                  </a:cxn>
                  <a:cxn ang="0">
                    <a:pos x="76" y="1"/>
                  </a:cxn>
                  <a:cxn ang="0">
                    <a:pos x="90" y="5"/>
                  </a:cxn>
                  <a:cxn ang="0">
                    <a:pos x="101" y="8"/>
                  </a:cxn>
                  <a:cxn ang="0">
                    <a:pos x="110" y="14"/>
                  </a:cxn>
                  <a:cxn ang="0">
                    <a:pos x="116" y="22"/>
                  </a:cxn>
                  <a:cxn ang="0">
                    <a:pos x="120" y="30"/>
                  </a:cxn>
                  <a:cxn ang="0">
                    <a:pos x="123" y="39"/>
                  </a:cxn>
                  <a:cxn ang="0">
                    <a:pos x="124" y="49"/>
                  </a:cxn>
                  <a:cxn ang="0">
                    <a:pos x="123" y="58"/>
                  </a:cxn>
                  <a:cxn ang="0">
                    <a:pos x="122" y="67"/>
                  </a:cxn>
                  <a:cxn ang="0">
                    <a:pos x="118" y="75"/>
                  </a:cxn>
                  <a:cxn ang="0">
                    <a:pos x="114" y="81"/>
                  </a:cxn>
                  <a:cxn ang="0">
                    <a:pos x="109" y="87"/>
                  </a:cxn>
                  <a:cxn ang="0">
                    <a:pos x="103" y="91"/>
                  </a:cxn>
                  <a:cxn ang="0">
                    <a:pos x="95" y="94"/>
                  </a:cxn>
                  <a:cxn ang="0">
                    <a:pos x="89" y="96"/>
                  </a:cxn>
                  <a:cxn ang="0">
                    <a:pos x="93" y="98"/>
                  </a:cxn>
                  <a:cxn ang="0">
                    <a:pos x="98" y="102"/>
                  </a:cxn>
                  <a:cxn ang="0">
                    <a:pos x="102" y="107"/>
                  </a:cxn>
                  <a:cxn ang="0">
                    <a:pos x="106" y="113"/>
                  </a:cxn>
                  <a:cxn ang="0">
                    <a:pos x="108" y="119"/>
                  </a:cxn>
                  <a:cxn ang="0">
                    <a:pos x="111" y="124"/>
                  </a:cxn>
                  <a:cxn ang="0">
                    <a:pos x="115" y="132"/>
                  </a:cxn>
                  <a:cxn ang="0">
                    <a:pos x="118" y="140"/>
                  </a:cxn>
                  <a:cxn ang="0">
                    <a:pos x="123" y="148"/>
                  </a:cxn>
                  <a:cxn ang="0">
                    <a:pos x="125" y="156"/>
                  </a:cxn>
                  <a:cxn ang="0">
                    <a:pos x="130" y="163"/>
                  </a:cxn>
                  <a:cxn ang="0">
                    <a:pos x="132" y="169"/>
                  </a:cxn>
                  <a:cxn ang="0">
                    <a:pos x="81" y="169"/>
                  </a:cxn>
                  <a:cxn ang="0">
                    <a:pos x="43" y="37"/>
                  </a:cxn>
                  <a:cxn ang="0">
                    <a:pos x="43" y="71"/>
                  </a:cxn>
                  <a:cxn ang="0">
                    <a:pos x="56" y="71"/>
                  </a:cxn>
                  <a:cxn ang="0">
                    <a:pos x="65" y="68"/>
                  </a:cxn>
                  <a:cxn ang="0">
                    <a:pos x="70" y="66"/>
                  </a:cxn>
                  <a:cxn ang="0">
                    <a:pos x="75" y="59"/>
                  </a:cxn>
                  <a:cxn ang="0">
                    <a:pos x="76" y="51"/>
                  </a:cxn>
                  <a:cxn ang="0">
                    <a:pos x="74" y="44"/>
                  </a:cxn>
                  <a:cxn ang="0">
                    <a:pos x="70" y="39"/>
                  </a:cxn>
                  <a:cxn ang="0">
                    <a:pos x="65" y="37"/>
                  </a:cxn>
                  <a:cxn ang="0">
                    <a:pos x="56" y="37"/>
                  </a:cxn>
                  <a:cxn ang="0">
                    <a:pos x="43" y="37"/>
                  </a:cxn>
                  <a:cxn ang="0">
                    <a:pos x="81" y="169"/>
                  </a:cxn>
                </a:cxnLst>
                <a:rect l="0" t="0" r="r" b="b"/>
                <a:pathLst>
                  <a:path w="133" h="170">
                    <a:moveTo>
                      <a:pt x="81" y="169"/>
                    </a:moveTo>
                    <a:lnTo>
                      <a:pt x="64" y="122"/>
                    </a:lnTo>
                    <a:lnTo>
                      <a:pt x="58" y="111"/>
                    </a:lnTo>
                    <a:lnTo>
                      <a:pt x="55" y="105"/>
                    </a:lnTo>
                    <a:lnTo>
                      <a:pt x="49" y="103"/>
                    </a:lnTo>
                    <a:lnTo>
                      <a:pt x="43" y="102"/>
                    </a:lnTo>
                    <a:lnTo>
                      <a:pt x="43" y="169"/>
                    </a:lnTo>
                    <a:lnTo>
                      <a:pt x="0" y="169"/>
                    </a:lnTo>
                    <a:lnTo>
                      <a:pt x="0" y="0"/>
                    </a:lnTo>
                    <a:lnTo>
                      <a:pt x="58" y="0"/>
                    </a:lnTo>
                    <a:lnTo>
                      <a:pt x="76" y="1"/>
                    </a:lnTo>
                    <a:lnTo>
                      <a:pt x="90" y="5"/>
                    </a:lnTo>
                    <a:lnTo>
                      <a:pt x="101" y="8"/>
                    </a:lnTo>
                    <a:lnTo>
                      <a:pt x="110" y="14"/>
                    </a:lnTo>
                    <a:lnTo>
                      <a:pt x="116" y="22"/>
                    </a:lnTo>
                    <a:lnTo>
                      <a:pt x="120" y="30"/>
                    </a:lnTo>
                    <a:lnTo>
                      <a:pt x="123" y="39"/>
                    </a:lnTo>
                    <a:lnTo>
                      <a:pt x="124" y="49"/>
                    </a:lnTo>
                    <a:lnTo>
                      <a:pt x="123" y="58"/>
                    </a:lnTo>
                    <a:lnTo>
                      <a:pt x="122" y="67"/>
                    </a:lnTo>
                    <a:lnTo>
                      <a:pt x="118" y="75"/>
                    </a:lnTo>
                    <a:lnTo>
                      <a:pt x="114" y="81"/>
                    </a:lnTo>
                    <a:lnTo>
                      <a:pt x="109" y="87"/>
                    </a:lnTo>
                    <a:lnTo>
                      <a:pt x="103" y="91"/>
                    </a:lnTo>
                    <a:lnTo>
                      <a:pt x="95" y="94"/>
                    </a:lnTo>
                    <a:lnTo>
                      <a:pt x="89" y="96"/>
                    </a:lnTo>
                    <a:lnTo>
                      <a:pt x="93" y="98"/>
                    </a:lnTo>
                    <a:lnTo>
                      <a:pt x="98" y="102"/>
                    </a:lnTo>
                    <a:lnTo>
                      <a:pt x="102" y="107"/>
                    </a:lnTo>
                    <a:lnTo>
                      <a:pt x="106" y="113"/>
                    </a:lnTo>
                    <a:lnTo>
                      <a:pt x="108" y="119"/>
                    </a:lnTo>
                    <a:lnTo>
                      <a:pt x="111" y="124"/>
                    </a:lnTo>
                    <a:lnTo>
                      <a:pt x="115" y="132"/>
                    </a:lnTo>
                    <a:lnTo>
                      <a:pt x="118" y="140"/>
                    </a:lnTo>
                    <a:lnTo>
                      <a:pt x="123" y="148"/>
                    </a:lnTo>
                    <a:lnTo>
                      <a:pt x="125" y="156"/>
                    </a:lnTo>
                    <a:lnTo>
                      <a:pt x="130" y="163"/>
                    </a:lnTo>
                    <a:lnTo>
                      <a:pt x="132" y="169"/>
                    </a:lnTo>
                    <a:lnTo>
                      <a:pt x="81" y="169"/>
                    </a:lnTo>
                    <a:lnTo>
                      <a:pt x="43" y="37"/>
                    </a:lnTo>
                    <a:lnTo>
                      <a:pt x="43" y="71"/>
                    </a:lnTo>
                    <a:lnTo>
                      <a:pt x="56" y="71"/>
                    </a:lnTo>
                    <a:lnTo>
                      <a:pt x="65" y="68"/>
                    </a:lnTo>
                    <a:lnTo>
                      <a:pt x="70" y="66"/>
                    </a:lnTo>
                    <a:lnTo>
                      <a:pt x="75" y="59"/>
                    </a:lnTo>
                    <a:lnTo>
                      <a:pt x="76" y="51"/>
                    </a:lnTo>
                    <a:lnTo>
                      <a:pt x="74" y="44"/>
                    </a:lnTo>
                    <a:lnTo>
                      <a:pt x="70" y="39"/>
                    </a:lnTo>
                    <a:lnTo>
                      <a:pt x="65" y="37"/>
                    </a:lnTo>
                    <a:lnTo>
                      <a:pt x="56" y="37"/>
                    </a:lnTo>
                    <a:lnTo>
                      <a:pt x="43" y="37"/>
                    </a:lnTo>
                    <a:lnTo>
                      <a:pt x="81" y="169"/>
                    </a:lnTo>
                  </a:path>
                </a:pathLst>
              </a:custGeom>
              <a:solidFill>
                <a:schemeClr val="tx1"/>
              </a:solidFill>
              <a:ln w="9525" cap="rnd">
                <a:noFill/>
                <a:round/>
                <a:headEnd type="none" w="sm" len="sm"/>
                <a:tailEnd type="none" w="sm" len="sm"/>
              </a:ln>
              <a:effectLst/>
            </p:spPr>
            <p:txBody>
              <a:bodyPr/>
              <a:lstStyle/>
              <a:p>
                <a:endParaRPr lang="en-US"/>
              </a:p>
            </p:txBody>
          </p:sp>
          <p:sp>
            <p:nvSpPr>
              <p:cNvPr id="2396196" name="Freeform 36"/>
              <p:cNvSpPr>
                <a:spLocks/>
              </p:cNvSpPr>
              <p:nvPr/>
            </p:nvSpPr>
            <p:spPr bwMode="auto">
              <a:xfrm>
                <a:off x="2095" y="3017"/>
                <a:ext cx="104" cy="170"/>
              </a:xfrm>
              <a:custGeom>
                <a:avLst/>
                <a:gdLst/>
                <a:ahLst/>
                <a:cxnLst>
                  <a:cxn ang="0">
                    <a:pos x="0" y="169"/>
                  </a:cxn>
                  <a:cxn ang="0">
                    <a:pos x="0" y="0"/>
                  </a:cxn>
                  <a:cxn ang="0">
                    <a:pos x="99" y="0"/>
                  </a:cxn>
                  <a:cxn ang="0">
                    <a:pos x="96" y="37"/>
                  </a:cxn>
                  <a:cxn ang="0">
                    <a:pos x="43" y="37"/>
                  </a:cxn>
                  <a:cxn ang="0">
                    <a:pos x="43" y="64"/>
                  </a:cxn>
                  <a:cxn ang="0">
                    <a:pos x="87" y="64"/>
                  </a:cxn>
                  <a:cxn ang="0">
                    <a:pos x="87" y="98"/>
                  </a:cxn>
                  <a:cxn ang="0">
                    <a:pos x="43" y="98"/>
                  </a:cxn>
                  <a:cxn ang="0">
                    <a:pos x="43" y="132"/>
                  </a:cxn>
                  <a:cxn ang="0">
                    <a:pos x="103" y="132"/>
                  </a:cxn>
                  <a:cxn ang="0">
                    <a:pos x="103" y="169"/>
                  </a:cxn>
                  <a:cxn ang="0">
                    <a:pos x="0" y="169"/>
                  </a:cxn>
                </a:cxnLst>
                <a:rect l="0" t="0" r="r" b="b"/>
                <a:pathLst>
                  <a:path w="104" h="170">
                    <a:moveTo>
                      <a:pt x="0" y="169"/>
                    </a:moveTo>
                    <a:lnTo>
                      <a:pt x="0" y="0"/>
                    </a:lnTo>
                    <a:lnTo>
                      <a:pt x="99" y="0"/>
                    </a:lnTo>
                    <a:lnTo>
                      <a:pt x="96" y="37"/>
                    </a:lnTo>
                    <a:lnTo>
                      <a:pt x="43" y="37"/>
                    </a:lnTo>
                    <a:lnTo>
                      <a:pt x="43" y="64"/>
                    </a:lnTo>
                    <a:lnTo>
                      <a:pt x="87" y="64"/>
                    </a:lnTo>
                    <a:lnTo>
                      <a:pt x="87" y="98"/>
                    </a:lnTo>
                    <a:lnTo>
                      <a:pt x="43" y="98"/>
                    </a:lnTo>
                    <a:lnTo>
                      <a:pt x="43" y="132"/>
                    </a:lnTo>
                    <a:lnTo>
                      <a:pt x="103" y="132"/>
                    </a:lnTo>
                    <a:lnTo>
                      <a:pt x="103" y="169"/>
                    </a:lnTo>
                    <a:lnTo>
                      <a:pt x="0" y="169"/>
                    </a:lnTo>
                  </a:path>
                </a:pathLst>
              </a:custGeom>
              <a:solidFill>
                <a:schemeClr val="tx1"/>
              </a:solidFill>
              <a:ln w="9525" cap="rnd">
                <a:noFill/>
                <a:round/>
                <a:headEnd type="none" w="sm" len="sm"/>
                <a:tailEnd type="none" w="sm" len="sm"/>
              </a:ln>
              <a:effectLst/>
            </p:spPr>
            <p:txBody>
              <a:bodyPr/>
              <a:lstStyle/>
              <a:p>
                <a:endParaRPr lang="en-US"/>
              </a:p>
            </p:txBody>
          </p:sp>
          <p:sp>
            <p:nvSpPr>
              <p:cNvPr id="2396197" name="Freeform 37"/>
              <p:cNvSpPr>
                <a:spLocks/>
              </p:cNvSpPr>
              <p:nvPr/>
            </p:nvSpPr>
            <p:spPr bwMode="auto">
              <a:xfrm>
                <a:off x="2941" y="3020"/>
                <a:ext cx="34" cy="45"/>
              </a:xfrm>
              <a:custGeom>
                <a:avLst/>
                <a:gdLst/>
                <a:ahLst/>
                <a:cxnLst>
                  <a:cxn ang="0">
                    <a:pos x="33" y="0"/>
                  </a:cxn>
                  <a:cxn ang="0">
                    <a:pos x="31" y="7"/>
                  </a:cxn>
                  <a:cxn ang="0">
                    <a:pos x="20" y="7"/>
                  </a:cxn>
                  <a:cxn ang="0">
                    <a:pos x="20" y="44"/>
                  </a:cxn>
                  <a:cxn ang="0">
                    <a:pos x="11" y="44"/>
                  </a:cxn>
                  <a:cxn ang="0">
                    <a:pos x="11" y="7"/>
                  </a:cxn>
                  <a:cxn ang="0">
                    <a:pos x="0" y="7"/>
                  </a:cxn>
                  <a:cxn ang="0">
                    <a:pos x="0" y="0"/>
                  </a:cxn>
                  <a:cxn ang="0">
                    <a:pos x="33" y="0"/>
                  </a:cxn>
                </a:cxnLst>
                <a:rect l="0" t="0" r="r" b="b"/>
                <a:pathLst>
                  <a:path w="34" h="45">
                    <a:moveTo>
                      <a:pt x="33" y="0"/>
                    </a:moveTo>
                    <a:lnTo>
                      <a:pt x="31" y="7"/>
                    </a:lnTo>
                    <a:lnTo>
                      <a:pt x="20" y="7"/>
                    </a:lnTo>
                    <a:lnTo>
                      <a:pt x="20" y="44"/>
                    </a:lnTo>
                    <a:lnTo>
                      <a:pt x="11" y="44"/>
                    </a:lnTo>
                    <a:lnTo>
                      <a:pt x="11" y="7"/>
                    </a:lnTo>
                    <a:lnTo>
                      <a:pt x="0" y="7"/>
                    </a:lnTo>
                    <a:lnTo>
                      <a:pt x="0" y="0"/>
                    </a:lnTo>
                    <a:lnTo>
                      <a:pt x="33" y="0"/>
                    </a:lnTo>
                  </a:path>
                </a:pathLst>
              </a:custGeom>
              <a:solidFill>
                <a:schemeClr val="tx1"/>
              </a:solidFill>
              <a:ln w="9525" cap="rnd">
                <a:noFill/>
                <a:round/>
                <a:headEnd type="none" w="sm" len="sm"/>
                <a:tailEnd type="none" w="sm" len="sm"/>
              </a:ln>
              <a:effectLst/>
            </p:spPr>
            <p:txBody>
              <a:bodyPr/>
              <a:lstStyle/>
              <a:p>
                <a:endParaRPr lang="en-US"/>
              </a:p>
            </p:txBody>
          </p:sp>
          <p:sp>
            <p:nvSpPr>
              <p:cNvPr id="2396198" name="Freeform 38"/>
              <p:cNvSpPr>
                <a:spLocks/>
              </p:cNvSpPr>
              <p:nvPr/>
            </p:nvSpPr>
            <p:spPr bwMode="auto">
              <a:xfrm>
                <a:off x="2976" y="3020"/>
                <a:ext cx="48" cy="45"/>
              </a:xfrm>
              <a:custGeom>
                <a:avLst/>
                <a:gdLst/>
                <a:ahLst/>
                <a:cxnLst>
                  <a:cxn ang="0">
                    <a:pos x="16" y="0"/>
                  </a:cxn>
                  <a:cxn ang="0">
                    <a:pos x="22" y="21"/>
                  </a:cxn>
                  <a:cxn ang="0">
                    <a:pos x="23" y="24"/>
                  </a:cxn>
                  <a:cxn ang="0">
                    <a:pos x="23" y="26"/>
                  </a:cxn>
                  <a:cxn ang="0">
                    <a:pos x="23" y="27"/>
                  </a:cxn>
                  <a:cxn ang="0">
                    <a:pos x="23" y="29"/>
                  </a:cxn>
                  <a:cxn ang="0">
                    <a:pos x="23" y="27"/>
                  </a:cxn>
                  <a:cxn ang="0">
                    <a:pos x="24" y="25"/>
                  </a:cxn>
                  <a:cxn ang="0">
                    <a:pos x="24" y="24"/>
                  </a:cxn>
                  <a:cxn ang="0">
                    <a:pos x="25" y="21"/>
                  </a:cxn>
                  <a:cxn ang="0">
                    <a:pos x="31" y="0"/>
                  </a:cxn>
                  <a:cxn ang="0">
                    <a:pos x="43" y="0"/>
                  </a:cxn>
                  <a:cxn ang="0">
                    <a:pos x="47" y="44"/>
                  </a:cxn>
                  <a:cxn ang="0">
                    <a:pos x="38" y="44"/>
                  </a:cxn>
                  <a:cxn ang="0">
                    <a:pos x="35" y="20"/>
                  </a:cxn>
                  <a:cxn ang="0">
                    <a:pos x="35" y="18"/>
                  </a:cxn>
                  <a:cxn ang="0">
                    <a:pos x="35" y="17"/>
                  </a:cxn>
                  <a:cxn ang="0">
                    <a:pos x="35" y="15"/>
                  </a:cxn>
                  <a:cxn ang="0">
                    <a:pos x="35" y="12"/>
                  </a:cxn>
                  <a:cxn ang="0">
                    <a:pos x="35" y="15"/>
                  </a:cxn>
                  <a:cxn ang="0">
                    <a:pos x="35" y="16"/>
                  </a:cxn>
                  <a:cxn ang="0">
                    <a:pos x="35" y="17"/>
                  </a:cxn>
                  <a:cxn ang="0">
                    <a:pos x="34" y="19"/>
                  </a:cxn>
                  <a:cxn ang="0">
                    <a:pos x="27" y="44"/>
                  </a:cxn>
                  <a:cxn ang="0">
                    <a:pos x="19" y="44"/>
                  </a:cxn>
                  <a:cxn ang="0">
                    <a:pos x="13" y="20"/>
                  </a:cxn>
                  <a:cxn ang="0">
                    <a:pos x="13" y="19"/>
                  </a:cxn>
                  <a:cxn ang="0">
                    <a:pos x="11" y="17"/>
                  </a:cxn>
                  <a:cxn ang="0">
                    <a:pos x="11" y="15"/>
                  </a:cxn>
                  <a:cxn ang="0">
                    <a:pos x="10" y="12"/>
                  </a:cxn>
                  <a:cxn ang="0">
                    <a:pos x="10" y="15"/>
                  </a:cxn>
                  <a:cxn ang="0">
                    <a:pos x="10" y="17"/>
                  </a:cxn>
                  <a:cxn ang="0">
                    <a:pos x="10" y="19"/>
                  </a:cxn>
                  <a:cxn ang="0">
                    <a:pos x="10" y="20"/>
                  </a:cxn>
                  <a:cxn ang="0">
                    <a:pos x="9" y="44"/>
                  </a:cxn>
                  <a:cxn ang="0">
                    <a:pos x="0" y="44"/>
                  </a:cxn>
                  <a:cxn ang="0">
                    <a:pos x="3" y="0"/>
                  </a:cxn>
                  <a:cxn ang="0">
                    <a:pos x="16" y="0"/>
                  </a:cxn>
                </a:cxnLst>
                <a:rect l="0" t="0" r="r" b="b"/>
                <a:pathLst>
                  <a:path w="48" h="45">
                    <a:moveTo>
                      <a:pt x="16" y="0"/>
                    </a:moveTo>
                    <a:lnTo>
                      <a:pt x="22" y="21"/>
                    </a:lnTo>
                    <a:lnTo>
                      <a:pt x="23" y="24"/>
                    </a:lnTo>
                    <a:lnTo>
                      <a:pt x="23" y="26"/>
                    </a:lnTo>
                    <a:lnTo>
                      <a:pt x="23" y="27"/>
                    </a:lnTo>
                    <a:lnTo>
                      <a:pt x="23" y="29"/>
                    </a:lnTo>
                    <a:lnTo>
                      <a:pt x="23" y="27"/>
                    </a:lnTo>
                    <a:lnTo>
                      <a:pt x="24" y="25"/>
                    </a:lnTo>
                    <a:lnTo>
                      <a:pt x="24" y="24"/>
                    </a:lnTo>
                    <a:lnTo>
                      <a:pt x="25" y="21"/>
                    </a:lnTo>
                    <a:lnTo>
                      <a:pt x="31" y="0"/>
                    </a:lnTo>
                    <a:lnTo>
                      <a:pt x="43" y="0"/>
                    </a:lnTo>
                    <a:lnTo>
                      <a:pt x="47" y="44"/>
                    </a:lnTo>
                    <a:lnTo>
                      <a:pt x="38" y="44"/>
                    </a:lnTo>
                    <a:lnTo>
                      <a:pt x="35" y="20"/>
                    </a:lnTo>
                    <a:lnTo>
                      <a:pt x="35" y="18"/>
                    </a:lnTo>
                    <a:lnTo>
                      <a:pt x="35" y="17"/>
                    </a:lnTo>
                    <a:lnTo>
                      <a:pt x="35" y="15"/>
                    </a:lnTo>
                    <a:lnTo>
                      <a:pt x="35" y="12"/>
                    </a:lnTo>
                    <a:lnTo>
                      <a:pt x="35" y="15"/>
                    </a:lnTo>
                    <a:lnTo>
                      <a:pt x="35" y="16"/>
                    </a:lnTo>
                    <a:lnTo>
                      <a:pt x="35" y="17"/>
                    </a:lnTo>
                    <a:lnTo>
                      <a:pt x="34" y="19"/>
                    </a:lnTo>
                    <a:lnTo>
                      <a:pt x="27" y="44"/>
                    </a:lnTo>
                    <a:lnTo>
                      <a:pt x="19" y="44"/>
                    </a:lnTo>
                    <a:lnTo>
                      <a:pt x="13" y="20"/>
                    </a:lnTo>
                    <a:lnTo>
                      <a:pt x="13" y="19"/>
                    </a:lnTo>
                    <a:lnTo>
                      <a:pt x="11" y="17"/>
                    </a:lnTo>
                    <a:lnTo>
                      <a:pt x="11" y="15"/>
                    </a:lnTo>
                    <a:lnTo>
                      <a:pt x="10" y="12"/>
                    </a:lnTo>
                    <a:lnTo>
                      <a:pt x="10" y="15"/>
                    </a:lnTo>
                    <a:lnTo>
                      <a:pt x="10" y="17"/>
                    </a:lnTo>
                    <a:lnTo>
                      <a:pt x="10" y="19"/>
                    </a:lnTo>
                    <a:lnTo>
                      <a:pt x="10" y="20"/>
                    </a:lnTo>
                    <a:lnTo>
                      <a:pt x="9" y="44"/>
                    </a:lnTo>
                    <a:lnTo>
                      <a:pt x="0" y="44"/>
                    </a:lnTo>
                    <a:lnTo>
                      <a:pt x="3" y="0"/>
                    </a:lnTo>
                    <a:lnTo>
                      <a:pt x="16" y="0"/>
                    </a:lnTo>
                  </a:path>
                </a:pathLst>
              </a:custGeom>
              <a:solidFill>
                <a:schemeClr val="tx1"/>
              </a:solidFill>
              <a:ln w="9525" cap="rnd">
                <a:noFill/>
                <a:round/>
                <a:headEnd type="none" w="sm" len="sm"/>
                <a:tailEnd type="none" w="sm" len="sm"/>
              </a:ln>
              <a:effectLst/>
            </p:spPr>
            <p:txBody>
              <a:bodyPr/>
              <a:lstStyle/>
              <a:p>
                <a:endParaRPr lang="en-US"/>
              </a:p>
            </p:txBody>
          </p:sp>
        </p:grpSp>
      </p:grpSp>
      <p:sp>
        <p:nvSpPr>
          <p:cNvPr id="2396199" name="Text Box 39"/>
          <p:cNvSpPr txBox="1">
            <a:spLocks noChangeArrowheads="1"/>
          </p:cNvSpPr>
          <p:nvPr/>
        </p:nvSpPr>
        <p:spPr bwMode="auto">
          <a:xfrm>
            <a:off x="4019550" y="3976688"/>
            <a:ext cx="1212850" cy="641350"/>
          </a:xfrm>
          <a:prstGeom prst="rect">
            <a:avLst/>
          </a:prstGeom>
          <a:noFill/>
          <a:ln w="9525">
            <a:noFill/>
            <a:miter lim="800000"/>
            <a:headEnd/>
            <a:tailEnd/>
          </a:ln>
          <a:effectLst/>
        </p:spPr>
        <p:txBody>
          <a:bodyPr wrap="none" anchor="ctr">
            <a:spAutoFit/>
          </a:bodyPr>
          <a:lstStyle/>
          <a:p>
            <a:r>
              <a:rPr lang="en-US" b="1">
                <a:cs typeface="Times New Roman" pitchFamily="18" charset="0"/>
              </a:rPr>
              <a:t>Thermal</a:t>
            </a:r>
            <a:br>
              <a:rPr lang="en-US" b="1">
                <a:cs typeface="Times New Roman" pitchFamily="18" charset="0"/>
              </a:rPr>
            </a:br>
            <a:r>
              <a:rPr lang="en-US" b="1">
                <a:cs typeface="Times New Roman" pitchFamily="18" charset="0"/>
              </a:rPr>
              <a:t>Gaussian</a:t>
            </a:r>
          </a:p>
        </p:txBody>
      </p:sp>
      <p:sp>
        <p:nvSpPr>
          <p:cNvPr id="2396200" name="Rectangle 40"/>
          <p:cNvSpPr>
            <a:spLocks noChangeArrowheads="1"/>
          </p:cNvSpPr>
          <p:nvPr/>
        </p:nvSpPr>
        <p:spPr bwMode="auto">
          <a:xfrm>
            <a:off x="1047750" y="3968750"/>
            <a:ext cx="1212850" cy="641350"/>
          </a:xfrm>
          <a:prstGeom prst="rect">
            <a:avLst/>
          </a:prstGeom>
          <a:noFill/>
          <a:ln w="9525">
            <a:noFill/>
            <a:miter lim="800000"/>
            <a:headEnd/>
            <a:tailEnd/>
          </a:ln>
          <a:effectLst/>
        </p:spPr>
        <p:txBody>
          <a:bodyPr wrap="none" anchor="ctr">
            <a:spAutoFit/>
          </a:bodyPr>
          <a:lstStyle/>
          <a:p>
            <a:r>
              <a:rPr lang="en-US" b="1">
                <a:cs typeface="Times New Roman" pitchFamily="18" charset="0"/>
              </a:rPr>
              <a:t>Violet</a:t>
            </a:r>
            <a:br>
              <a:rPr lang="en-US" b="1">
                <a:cs typeface="Times New Roman" pitchFamily="18" charset="0"/>
              </a:rPr>
            </a:br>
            <a:r>
              <a:rPr lang="en-US" b="1">
                <a:cs typeface="Times New Roman" pitchFamily="18" charset="0"/>
              </a:rPr>
              <a:t>Gaussian</a:t>
            </a:r>
          </a:p>
        </p:txBody>
      </p:sp>
    </p:spTree>
    <p:custDataLst>
      <p:tags r:id="rId1"/>
    </p:custData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96169"/>
                                        </p:tgtEl>
                                        <p:attrNameLst>
                                          <p:attrName>style.visibility</p:attrName>
                                        </p:attrNameLst>
                                      </p:cBhvr>
                                      <p:to>
                                        <p:strVal val="visible"/>
                                      </p:to>
                                    </p:set>
                                    <p:anim calcmode="lin" valueType="num">
                                      <p:cBhvr>
                                        <p:cTn id="7" dur="500" fill="hold"/>
                                        <p:tgtEl>
                                          <p:spTgt spid="2396169"/>
                                        </p:tgtEl>
                                        <p:attrNameLst>
                                          <p:attrName>ppt_w</p:attrName>
                                        </p:attrNameLst>
                                      </p:cBhvr>
                                      <p:tavLst>
                                        <p:tav tm="0">
                                          <p:val>
                                            <p:fltVal val="0"/>
                                          </p:val>
                                        </p:tav>
                                        <p:tav tm="100000">
                                          <p:val>
                                            <p:strVal val="#ppt_w"/>
                                          </p:val>
                                        </p:tav>
                                      </p:tavLst>
                                    </p:anim>
                                    <p:anim calcmode="lin" valueType="num">
                                      <p:cBhvr>
                                        <p:cTn id="8" dur="500" fill="hold"/>
                                        <p:tgtEl>
                                          <p:spTgt spid="239616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96168"/>
                                        </p:tgtEl>
                                        <p:attrNameLst>
                                          <p:attrName>style.visibility</p:attrName>
                                        </p:attrNameLst>
                                      </p:cBhvr>
                                      <p:to>
                                        <p:strVal val="visible"/>
                                      </p:to>
                                    </p:set>
                                    <p:anim calcmode="lin" valueType="num">
                                      <p:cBhvr>
                                        <p:cTn id="11" dur="500" fill="hold"/>
                                        <p:tgtEl>
                                          <p:spTgt spid="2396168"/>
                                        </p:tgtEl>
                                        <p:attrNameLst>
                                          <p:attrName>ppt_w</p:attrName>
                                        </p:attrNameLst>
                                      </p:cBhvr>
                                      <p:tavLst>
                                        <p:tav tm="0">
                                          <p:val>
                                            <p:fltVal val="0"/>
                                          </p:val>
                                        </p:tav>
                                        <p:tav tm="100000">
                                          <p:val>
                                            <p:strVal val="#ppt_w"/>
                                          </p:val>
                                        </p:tav>
                                      </p:tavLst>
                                    </p:anim>
                                    <p:anim calcmode="lin" valueType="num">
                                      <p:cBhvr>
                                        <p:cTn id="12" dur="500" fill="hold"/>
                                        <p:tgtEl>
                                          <p:spTgt spid="239616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96167"/>
                                        </p:tgtEl>
                                        <p:attrNameLst>
                                          <p:attrName>style.visibility</p:attrName>
                                        </p:attrNameLst>
                                      </p:cBhvr>
                                      <p:to>
                                        <p:strVal val="visible"/>
                                      </p:to>
                                    </p:set>
                                    <p:anim calcmode="lin" valueType="num">
                                      <p:cBhvr>
                                        <p:cTn id="15" dur="500" fill="hold"/>
                                        <p:tgtEl>
                                          <p:spTgt spid="2396167"/>
                                        </p:tgtEl>
                                        <p:attrNameLst>
                                          <p:attrName>ppt_w</p:attrName>
                                        </p:attrNameLst>
                                      </p:cBhvr>
                                      <p:tavLst>
                                        <p:tav tm="0">
                                          <p:val>
                                            <p:fltVal val="0"/>
                                          </p:val>
                                        </p:tav>
                                        <p:tav tm="100000">
                                          <p:val>
                                            <p:strVal val="#ppt_w"/>
                                          </p:val>
                                        </p:tav>
                                      </p:tavLst>
                                    </p:anim>
                                    <p:anim calcmode="lin" valueType="num">
                                      <p:cBhvr>
                                        <p:cTn id="16" dur="500" fill="hold"/>
                                        <p:tgtEl>
                                          <p:spTgt spid="239616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396174"/>
                                        </p:tgtEl>
                                        <p:attrNameLst>
                                          <p:attrName>style.visibility</p:attrName>
                                        </p:attrNameLst>
                                      </p:cBhvr>
                                      <p:to>
                                        <p:strVal val="visible"/>
                                      </p:to>
                                    </p:set>
                                    <p:animEffect transition="in" filter="dissolve">
                                      <p:cBhvr>
                                        <p:cTn id="21" dur="500"/>
                                        <p:tgtEl>
                                          <p:spTgt spid="239617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396175"/>
                                        </p:tgtEl>
                                        <p:attrNameLst>
                                          <p:attrName>style.visibility</p:attrName>
                                        </p:attrNameLst>
                                      </p:cBhvr>
                                      <p:to>
                                        <p:strVal val="visible"/>
                                      </p:to>
                                    </p:set>
                                    <p:anim calcmode="lin" valueType="num">
                                      <p:cBhvr>
                                        <p:cTn id="26" dur="500" fill="hold"/>
                                        <p:tgtEl>
                                          <p:spTgt spid="2396175"/>
                                        </p:tgtEl>
                                        <p:attrNameLst>
                                          <p:attrName>ppt_w</p:attrName>
                                        </p:attrNameLst>
                                      </p:cBhvr>
                                      <p:tavLst>
                                        <p:tav tm="0">
                                          <p:val>
                                            <p:fltVal val="0"/>
                                          </p:val>
                                        </p:tav>
                                        <p:tav tm="100000">
                                          <p:val>
                                            <p:strVal val="#ppt_w"/>
                                          </p:val>
                                        </p:tav>
                                      </p:tavLst>
                                    </p:anim>
                                    <p:anim calcmode="lin" valueType="num">
                                      <p:cBhvr>
                                        <p:cTn id="27" dur="500" fill="hold"/>
                                        <p:tgtEl>
                                          <p:spTgt spid="2396175"/>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96171"/>
                                        </p:tgtEl>
                                        <p:attrNameLst>
                                          <p:attrName>style.visibility</p:attrName>
                                        </p:attrNameLst>
                                      </p:cBhvr>
                                      <p:to>
                                        <p:strVal val="visible"/>
                                      </p:to>
                                    </p:set>
                                    <p:anim calcmode="lin" valueType="num">
                                      <p:cBhvr>
                                        <p:cTn id="30" dur="500" fill="hold"/>
                                        <p:tgtEl>
                                          <p:spTgt spid="2396171"/>
                                        </p:tgtEl>
                                        <p:attrNameLst>
                                          <p:attrName>ppt_w</p:attrName>
                                        </p:attrNameLst>
                                      </p:cBhvr>
                                      <p:tavLst>
                                        <p:tav tm="0">
                                          <p:val>
                                            <p:fltVal val="0"/>
                                          </p:val>
                                        </p:tav>
                                        <p:tav tm="100000">
                                          <p:val>
                                            <p:strVal val="#ppt_w"/>
                                          </p:val>
                                        </p:tav>
                                      </p:tavLst>
                                    </p:anim>
                                    <p:anim calcmode="lin" valueType="num">
                                      <p:cBhvr>
                                        <p:cTn id="31" dur="500" fill="hold"/>
                                        <p:tgtEl>
                                          <p:spTgt spid="2396171"/>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396170"/>
                                        </p:tgtEl>
                                        <p:attrNameLst>
                                          <p:attrName>style.visibility</p:attrName>
                                        </p:attrNameLst>
                                      </p:cBhvr>
                                      <p:to>
                                        <p:strVal val="visible"/>
                                      </p:to>
                                    </p:set>
                                    <p:anim calcmode="lin" valueType="num">
                                      <p:cBhvr>
                                        <p:cTn id="34" dur="500" fill="hold"/>
                                        <p:tgtEl>
                                          <p:spTgt spid="2396170"/>
                                        </p:tgtEl>
                                        <p:attrNameLst>
                                          <p:attrName>ppt_w</p:attrName>
                                        </p:attrNameLst>
                                      </p:cBhvr>
                                      <p:tavLst>
                                        <p:tav tm="0">
                                          <p:val>
                                            <p:fltVal val="0"/>
                                          </p:val>
                                        </p:tav>
                                        <p:tav tm="100000">
                                          <p:val>
                                            <p:strVal val="#ppt_w"/>
                                          </p:val>
                                        </p:tav>
                                      </p:tavLst>
                                    </p:anim>
                                    <p:anim calcmode="lin" valueType="num">
                                      <p:cBhvr>
                                        <p:cTn id="35" dur="500" fill="hold"/>
                                        <p:tgtEl>
                                          <p:spTgt spid="2396170"/>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396173"/>
                                        </p:tgtEl>
                                        <p:attrNameLst>
                                          <p:attrName>style.visibility</p:attrName>
                                        </p:attrNameLst>
                                      </p:cBhvr>
                                      <p:to>
                                        <p:strVal val="visible"/>
                                      </p:to>
                                    </p:set>
                                    <p:anim calcmode="lin" valueType="num">
                                      <p:cBhvr>
                                        <p:cTn id="40" dur="500" fill="hold"/>
                                        <p:tgtEl>
                                          <p:spTgt spid="2396173"/>
                                        </p:tgtEl>
                                        <p:attrNameLst>
                                          <p:attrName>ppt_w</p:attrName>
                                        </p:attrNameLst>
                                      </p:cBhvr>
                                      <p:tavLst>
                                        <p:tav tm="0">
                                          <p:val>
                                            <p:fltVal val="0"/>
                                          </p:val>
                                        </p:tav>
                                        <p:tav tm="100000">
                                          <p:val>
                                            <p:strVal val="#ppt_w"/>
                                          </p:val>
                                        </p:tav>
                                      </p:tavLst>
                                    </p:anim>
                                    <p:anim calcmode="lin" valueType="num">
                                      <p:cBhvr>
                                        <p:cTn id="41" dur="500" fill="hold"/>
                                        <p:tgtEl>
                                          <p:spTgt spid="2396173"/>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2396172"/>
                                        </p:tgtEl>
                                        <p:attrNameLst>
                                          <p:attrName>style.visibility</p:attrName>
                                        </p:attrNameLst>
                                      </p:cBhvr>
                                      <p:to>
                                        <p:strVal val="visible"/>
                                      </p:to>
                                    </p:set>
                                    <p:anim calcmode="lin" valueType="num">
                                      <p:cBhvr>
                                        <p:cTn id="44" dur="500" fill="hold"/>
                                        <p:tgtEl>
                                          <p:spTgt spid="2396172"/>
                                        </p:tgtEl>
                                        <p:attrNameLst>
                                          <p:attrName>ppt_w</p:attrName>
                                        </p:attrNameLst>
                                      </p:cBhvr>
                                      <p:tavLst>
                                        <p:tav tm="0">
                                          <p:val>
                                            <p:fltVal val="0"/>
                                          </p:val>
                                        </p:tav>
                                        <p:tav tm="100000">
                                          <p:val>
                                            <p:strVal val="#ppt_w"/>
                                          </p:val>
                                        </p:tav>
                                      </p:tavLst>
                                    </p:anim>
                                    <p:anim calcmode="lin" valueType="num">
                                      <p:cBhvr>
                                        <p:cTn id="45" dur="500" fill="hold"/>
                                        <p:tgtEl>
                                          <p:spTgt spid="2396172"/>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396176"/>
                                        </p:tgtEl>
                                        <p:attrNameLst>
                                          <p:attrName>style.visibility</p:attrName>
                                        </p:attrNameLst>
                                      </p:cBhvr>
                                      <p:to>
                                        <p:strVal val="visible"/>
                                      </p:to>
                                    </p:set>
                                    <p:anim calcmode="lin" valueType="num">
                                      <p:cBhvr>
                                        <p:cTn id="50" dur="500" fill="hold"/>
                                        <p:tgtEl>
                                          <p:spTgt spid="2396176"/>
                                        </p:tgtEl>
                                        <p:attrNameLst>
                                          <p:attrName>ppt_w</p:attrName>
                                        </p:attrNameLst>
                                      </p:cBhvr>
                                      <p:tavLst>
                                        <p:tav tm="0">
                                          <p:val>
                                            <p:fltVal val="0"/>
                                          </p:val>
                                        </p:tav>
                                        <p:tav tm="100000">
                                          <p:val>
                                            <p:strVal val="#ppt_w"/>
                                          </p:val>
                                        </p:tav>
                                      </p:tavLst>
                                    </p:anim>
                                    <p:anim calcmode="lin" valueType="num">
                                      <p:cBhvr>
                                        <p:cTn id="51" dur="500" fill="hold"/>
                                        <p:tgtEl>
                                          <p:spTgt spid="2396176"/>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396178"/>
                                        </p:tgtEl>
                                        <p:attrNameLst>
                                          <p:attrName>style.visibility</p:attrName>
                                        </p:attrNameLst>
                                      </p:cBhvr>
                                      <p:to>
                                        <p:strVal val="visible"/>
                                      </p:to>
                                    </p:set>
                                    <p:anim calcmode="lin" valueType="num">
                                      <p:cBhvr>
                                        <p:cTn id="54" dur="500" fill="hold"/>
                                        <p:tgtEl>
                                          <p:spTgt spid="2396178"/>
                                        </p:tgtEl>
                                        <p:attrNameLst>
                                          <p:attrName>ppt_w</p:attrName>
                                        </p:attrNameLst>
                                      </p:cBhvr>
                                      <p:tavLst>
                                        <p:tav tm="0">
                                          <p:val>
                                            <p:fltVal val="0"/>
                                          </p:val>
                                        </p:tav>
                                        <p:tav tm="100000">
                                          <p:val>
                                            <p:strVal val="#ppt_w"/>
                                          </p:val>
                                        </p:tav>
                                      </p:tavLst>
                                    </p:anim>
                                    <p:anim calcmode="lin" valueType="num">
                                      <p:cBhvr>
                                        <p:cTn id="55" dur="500" fill="hold"/>
                                        <p:tgtEl>
                                          <p:spTgt spid="2396178"/>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396177"/>
                                        </p:tgtEl>
                                        <p:attrNameLst>
                                          <p:attrName>style.visibility</p:attrName>
                                        </p:attrNameLst>
                                      </p:cBhvr>
                                      <p:to>
                                        <p:strVal val="visible"/>
                                      </p:to>
                                    </p:set>
                                    <p:anim calcmode="lin" valueType="num">
                                      <p:cBhvr>
                                        <p:cTn id="58" dur="500" fill="hold"/>
                                        <p:tgtEl>
                                          <p:spTgt spid="2396177"/>
                                        </p:tgtEl>
                                        <p:attrNameLst>
                                          <p:attrName>ppt_w</p:attrName>
                                        </p:attrNameLst>
                                      </p:cBhvr>
                                      <p:tavLst>
                                        <p:tav tm="0">
                                          <p:val>
                                            <p:fltVal val="0"/>
                                          </p:val>
                                        </p:tav>
                                        <p:tav tm="100000">
                                          <p:val>
                                            <p:strVal val="#ppt_w"/>
                                          </p:val>
                                        </p:tav>
                                      </p:tavLst>
                                    </p:anim>
                                    <p:anim calcmode="lin" valueType="num">
                                      <p:cBhvr>
                                        <p:cTn id="59" dur="500" fill="hold"/>
                                        <p:tgtEl>
                                          <p:spTgt spid="2396177"/>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39618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39617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396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
</p:tagLst>
</file>

<file path=ppt/tags/tag2.xml><?xml version="1.0" encoding="utf-8"?>
<p:tagLst xmlns:a="http://schemas.openxmlformats.org/drawingml/2006/main" xmlns:r="http://schemas.openxmlformats.org/officeDocument/2006/relationships" xmlns:p="http://schemas.openxmlformats.org/presentationml/2006/main">
  <p:tag name="TIMING" val="|6.7|0.9|1.8|1|1.1|2.6"/>
</p:tagLst>
</file>

<file path=ppt/theme/theme1.xml><?xml version="1.0" encoding="utf-8"?>
<a:theme xmlns:a="http://schemas.openxmlformats.org/drawingml/2006/main" name="RibbonTemplate">
  <a:themeElements>
    <a:clrScheme name="Ribb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bb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2B2B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chemeClr val="bg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B2B2B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chemeClr val="bg2"/>
          </a:buClr>
          <a:buSzTx/>
          <a:buFont typeface="Wingdings" pitchFamily="2" charset="2"/>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bb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bb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bb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bb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bb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bb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bb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bb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bb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bb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bb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bb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21623</TotalTime>
  <Words>659</Words>
  <Application>Microsoft Office PowerPoint</Application>
  <PresentationFormat>Affichage à l'écran (4:3)</PresentationFormat>
  <Paragraphs>169</Paragraphs>
  <Slides>12</Slides>
  <Notes>7</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RibbonTemplate</vt:lpstr>
      <vt:lpstr>Magnus 800 Quantum </vt:lpstr>
      <vt:lpstr>Diapositive 2</vt:lpstr>
      <vt:lpstr>Diapositive 3</vt:lpstr>
      <vt:lpstr>Tailles des plaques par CTP 8 poses :</vt:lpstr>
      <vt:lpstr>Magnus 800 Quantum: SQUAREspot Imaging</vt:lpstr>
      <vt:lpstr>Processus stable</vt:lpstr>
      <vt:lpstr>Processus stable</vt:lpstr>
      <vt:lpstr>Technologies de gravure</vt:lpstr>
      <vt:lpstr>Technologies de gravure</vt:lpstr>
      <vt:lpstr>Répétabilité</vt:lpstr>
      <vt:lpstr>Magnus 800: Semi automatique.</vt:lpstr>
      <vt:lpstr>Productivité optimisée</vt:lpstr>
    </vt:vector>
  </TitlesOfParts>
  <Company>Fisher Yates Communications,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Gormly</dc:creator>
  <cp:lastModifiedBy>Eastman Kodak Company</cp:lastModifiedBy>
  <cp:revision>843</cp:revision>
  <cp:lastPrinted>2006-09-08T16:35:35Z</cp:lastPrinted>
  <dcterms:created xsi:type="dcterms:W3CDTF">2005-02-23T15:10:05Z</dcterms:created>
  <dcterms:modified xsi:type="dcterms:W3CDTF">2013-07-03T16:06:38Z</dcterms:modified>
</cp:coreProperties>
</file>