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notesSlides/_rels/notesSlide14.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31.png" ContentType="image/png"/>
  <Override PartName="/ppt/media/image7.jpeg" ContentType="image/jpeg"/>
  <Override PartName="/ppt/media/image1.png" ContentType="image/png"/>
  <Override PartName="/ppt/media/image2.png" ContentType="image/png"/>
  <Override PartName="/ppt/media/image4.jpeg" ContentType="image/jpeg"/>
  <Override PartName="/ppt/media/image3.png" ContentType="image/png"/>
  <Override PartName="/ppt/media/image5.png" ContentType="image/png"/>
  <Override PartName="/ppt/media/image6.jpeg" ContentType="image/jpeg"/>
  <Override PartName="/ppt/media/image8.png" ContentType="image/png"/>
  <Override PartName="/ppt/media/image10.jpeg" ContentType="image/jpeg"/>
  <Override PartName="/ppt/media/image11.png" ContentType="image/png"/>
  <Override PartName="/ppt/media/image12.jpeg" ContentType="image/jpeg"/>
  <Override PartName="/ppt/media/image19.png" ContentType="image/png"/>
  <Override PartName="/ppt/media/image13.jpeg" ContentType="image/jpeg"/>
  <Override PartName="/ppt/media/image29.png" ContentType="image/png"/>
  <Override PartName="/ppt/media/image14.jpeg" ContentType="image/jpeg"/>
  <Override PartName="/ppt/media/image15.jpeg" ContentType="image/jpeg"/>
  <Override PartName="/ppt/media/image49.png" ContentType="image/png"/>
  <Override PartName="/ppt/media/image16.jpeg" ContentType="image/jpeg"/>
  <Override PartName="/ppt/media/image17.png" ContentType="image/png"/>
  <Override PartName="/ppt/media/image18.png" ContentType="image/png"/>
  <Override PartName="/ppt/media/image20.png" ContentType="image/png"/>
  <Override PartName="/ppt/media/image21.wmf" ContentType="image/x-wmf"/>
  <Override PartName="/ppt/media/image22.wmf" ContentType="image/x-wmf"/>
  <Override PartName="/ppt/media/image23.png" ContentType="image/png"/>
  <Override PartName="/ppt/media/image24.png" ContentType="image/png"/>
  <Override PartName="/ppt/media/image25.png" ContentType="image/png"/>
  <Override PartName="/ppt/media/image26.png" ContentType="image/png"/>
  <Override PartName="/ppt/media/image39.wmf" ContentType="image/x-wmf"/>
  <Override PartName="/ppt/media/image27.png" ContentType="image/png"/>
  <Override PartName="/ppt/media/image28.png" ContentType="image/png"/>
  <Override PartName="/ppt/media/image42.wmf" ContentType="image/x-wmf"/>
  <Override PartName="/ppt/media/image30.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40.png" ContentType="image/png"/>
  <Override PartName="/ppt/media/image41.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50.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p:notesSz cx="7315200" cy="96012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Rectangle 1"/>
          <p:cNvSpPr/>
          <p:nvPr/>
        </p:nvSpPr>
        <p:spPr>
          <a:xfrm>
            <a:off x="0" y="0"/>
            <a:ext cx="7315200" cy="9601200"/>
          </a:xfrm>
          <a:prstGeom prst="rect">
            <a:avLst/>
          </a:prstGeom>
          <a:solidFill>
            <a:srgbClr val="ffffff"/>
          </a:solidFill>
          <a:ln>
            <a:noFill/>
          </a:ln>
        </p:spPr>
      </p:sp>
      <p:sp>
        <p:nvSpPr>
          <p:cNvPr id="83" name="PlaceHolder 2"/>
          <p:cNvSpPr>
            <a:spLocks noGrp="1"/>
          </p:cNvSpPr>
          <p:nvPr>
            <p:ph type="hdr"/>
          </p:nvPr>
        </p:nvSpPr>
        <p:spPr>
          <a:xfrm>
            <a:off x="0" y="0"/>
            <a:ext cx="3168720" cy="480960"/>
          </a:xfrm>
          <a:prstGeom prst="rect">
            <a:avLst/>
          </a:prstGeom>
        </p:spPr>
        <p:txBody>
          <a:bodyPr lIns="95400" rIns="95400" tIns="47880" bIns="47880"/>
          <a:p>
            <a:pPr marL="216000" indent="-216000">
              <a:buClr>
                <a:srgbClr val="ffffff"/>
              </a:buClr>
              <a:buSzPct val="45000"/>
              <a:buFont typeface="StarSymbol"/>
              <a:buChar char=""/>
            </a:pPr>
            <a:r>
              <a:rPr lang="en-US" sz="1300" spc="-1">
                <a:latin typeface="Times New Roman"/>
              </a:rPr>
              <a:t>&lt;en-tête&gt;</a:t>
            </a:r>
            <a:endParaRPr/>
          </a:p>
        </p:txBody>
      </p:sp>
      <p:sp>
        <p:nvSpPr>
          <p:cNvPr id="84" name="PlaceHolder 3"/>
          <p:cNvSpPr>
            <a:spLocks noGrp="1"/>
          </p:cNvSpPr>
          <p:nvPr>
            <p:ph type="dt"/>
          </p:nvPr>
        </p:nvSpPr>
        <p:spPr>
          <a:xfrm>
            <a:off x="4146480" y="0"/>
            <a:ext cx="3168720" cy="480960"/>
          </a:xfrm>
          <a:prstGeom prst="rect">
            <a:avLst/>
          </a:prstGeom>
        </p:spPr>
        <p:txBody>
          <a:bodyPr lIns="95400" rIns="95400" tIns="47880" bIns="47880"/>
          <a:p>
            <a:pPr marL="216000" indent="-216000" algn="r">
              <a:buClr>
                <a:srgbClr val="ffffff"/>
              </a:buClr>
              <a:buSzPct val="45000"/>
              <a:buFont typeface="StarSymbol"/>
              <a:buChar char=""/>
            </a:pPr>
            <a:r>
              <a:rPr lang="en-US" sz="1300" spc="-1">
                <a:latin typeface="Times New Roman"/>
              </a:rPr>
              <a:t>&lt;date/heure&gt;</a:t>
            </a:r>
            <a:endParaRPr/>
          </a:p>
        </p:txBody>
      </p:sp>
      <p:sp>
        <p:nvSpPr>
          <p:cNvPr id="85" name="PlaceHolder 4"/>
          <p:cNvSpPr>
            <a:spLocks noGrp="1"/>
          </p:cNvSpPr>
          <p:nvPr>
            <p:ph type="body"/>
          </p:nvPr>
        </p:nvSpPr>
        <p:spPr>
          <a:xfrm>
            <a:off x="974880" y="3331800"/>
            <a:ext cx="5365440" cy="5605560"/>
          </a:xfrm>
          <a:prstGeom prst="rect">
            <a:avLst/>
          </a:prstGeom>
        </p:spPr>
        <p:txBody>
          <a:bodyPr lIns="95400" rIns="95400" tIns="47880" bIns="47880"/>
          <a:p>
            <a:r>
              <a:rPr lang="fr-FR" sz="1200" spc="-1">
                <a:latin typeface="Times New Roman"/>
              </a:rPr>
              <a:t>Cliquez pour modifier le format des notes</a:t>
            </a:r>
            <a:endParaRPr/>
          </a:p>
        </p:txBody>
      </p:sp>
      <p:sp>
        <p:nvSpPr>
          <p:cNvPr id="86" name="PlaceHolder 5"/>
          <p:cNvSpPr>
            <a:spLocks noGrp="1"/>
          </p:cNvSpPr>
          <p:nvPr>
            <p:ph type="ftr"/>
          </p:nvPr>
        </p:nvSpPr>
        <p:spPr>
          <a:xfrm>
            <a:off x="0" y="9120240"/>
            <a:ext cx="3168720" cy="480960"/>
          </a:xfrm>
          <a:prstGeom prst="rect">
            <a:avLst/>
          </a:prstGeom>
        </p:spPr>
        <p:txBody>
          <a:bodyPr lIns="95400" rIns="95400" tIns="47880" bIns="47880" anchor="b"/>
          <a:p>
            <a:pPr marL="216000" indent="-216000">
              <a:buClr>
                <a:srgbClr val="ffffff"/>
              </a:buClr>
              <a:buSzPct val="45000"/>
              <a:buFont typeface="StarSymbol"/>
              <a:buChar char=""/>
            </a:pPr>
            <a:r>
              <a:rPr lang="en-US" sz="1300" spc="-1">
                <a:latin typeface="Times New Roman"/>
              </a:rPr>
              <a:t>&lt;pied de page&gt;</a:t>
            </a:r>
            <a:endParaRPr/>
          </a:p>
        </p:txBody>
      </p:sp>
      <p:sp>
        <p:nvSpPr>
          <p:cNvPr id="87" name="PlaceHolder 6"/>
          <p:cNvSpPr>
            <a:spLocks noGrp="1"/>
          </p:cNvSpPr>
          <p:nvPr>
            <p:ph type="sldNum"/>
          </p:nvPr>
        </p:nvSpPr>
        <p:spPr>
          <a:xfrm>
            <a:off x="4146480" y="9120240"/>
            <a:ext cx="3168720" cy="480960"/>
          </a:xfrm>
          <a:prstGeom prst="rect">
            <a:avLst/>
          </a:prstGeom>
        </p:spPr>
        <p:txBody>
          <a:bodyPr lIns="95400" rIns="95400" tIns="47880" bIns="47880" anchor="b"/>
          <a:p>
            <a:pPr marL="216000" indent="-216000" algn="r">
              <a:buClr>
                <a:srgbClr val="ffffff"/>
              </a:buClr>
              <a:buSzPct val="45000"/>
              <a:buFont typeface="StarSymbol"/>
              <a:buChar char=""/>
            </a:pPr>
            <a:fld id="{914B50BE-C6C1-4AD9-8B68-8BE46553C7A2}" type="slidenum">
              <a:rPr lang="en-US" sz="1300" spc="-1">
                <a:latin typeface="Times New Roman"/>
              </a:rPr>
              <a:t>&lt;numéro&gt;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3" name="TextShape 1"/>
          <p:cNvSpPr txBox="1"/>
          <p:nvPr/>
        </p:nvSpPr>
        <p:spPr>
          <a:xfrm>
            <a:off x="974880" y="3331800"/>
            <a:ext cx="5365440" cy="5605560"/>
          </a:xfrm>
          <a:prstGeom prst="rect">
            <a:avLst/>
          </a:prstGeom>
          <a:noFill/>
          <a:ln>
            <a:noFill/>
          </a:ln>
        </p:spPr>
        <p:txBody>
          <a:bodyPr lIns="95400" rIns="95400" tIns="47880" bIns="47880"/>
          <a:p>
            <a:pPr/>
            <a:r>
              <a:rPr lang="fr-FR" sz="1200" spc="-1">
                <a:latin typeface="Times New Roman"/>
              </a:rPr>
              <a:t>Thanks for taking the time to learn about the newest Kodak NexPress products – the S-class of digital production presses --  and learning why we are confident when we tell customers that they can “Profit from Change.”</a:t>
            </a:r>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TextShape 1"/>
          <p:cNvSpPr txBox="1"/>
          <p:nvPr/>
        </p:nvSpPr>
        <p:spPr>
          <a:xfrm>
            <a:off x="974880" y="3331800"/>
            <a:ext cx="5365440" cy="5605560"/>
          </a:xfrm>
          <a:prstGeom prst="rect">
            <a:avLst/>
          </a:prstGeom>
          <a:noFill/>
          <a:ln>
            <a:noFill/>
          </a:ln>
        </p:spPr>
        <p:txBody>
          <a:bodyPr lIns="95400" rIns="95400" tIns="47880" bIns="47880"/>
          <a:p>
            <a:pPr/>
            <a:r>
              <a:rPr lang="fr-FR" sz="1200" spc="-1">
                <a:latin typeface="Times New Roman"/>
              </a:rPr>
              <a:t>Thanks for listening and learning about Profiting from Change with Kodak NexPress S-class digital production color presses.</a:t>
            </a:r>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TextShape 1"/>
          <p:cNvSpPr txBox="1"/>
          <p:nvPr/>
        </p:nvSpPr>
        <p:spPr>
          <a:xfrm>
            <a:off x="974880" y="3331800"/>
            <a:ext cx="5365440" cy="5605560"/>
          </a:xfrm>
          <a:prstGeom prst="rect">
            <a:avLst/>
          </a:prstGeom>
          <a:noFill/>
          <a:ln>
            <a:noFill/>
          </a:ln>
        </p:spPr>
        <p:txBody>
          <a:bodyPr lIns="95400" rIns="95400" tIns="47880" bIns="47880"/>
          <a:p>
            <a:pPr/>
            <a:r>
              <a:rPr lang="en-US" sz="1200" spc="-1">
                <a:latin typeface="Times New Roman"/>
              </a:rPr>
              <a:t>Over the next few slides, I will tell you about the new S-Class product family. I’ll give you an overview of our newest products and tell you how they are positioned in our portfolio - with some key messages about why this is important to our customers.  There are key features and benefits that set us apart in the high volume color market space that I’ll discuss.  Finally, I will talk about the competition and why Kodak is better positioned to win.  </a:t>
            </a:r>
            <a:endParaRPr/>
          </a:p>
          <a:p>
            <a:pPr/>
            <a:r>
              <a:rPr lang="en-US" sz="1200" spc="-1">
                <a:latin typeface="Times New Roman"/>
              </a:rPr>
              <a:t> </a:t>
            </a:r>
            <a:endParaRPr/>
          </a:p>
          <a:p>
            <a:pPr/>
            <a:r>
              <a:rPr lang="en-US" sz="1200" spc="-1">
                <a:latin typeface="Times New Roman"/>
              </a:rPr>
              <a:t>When we are done, you will be able to: </a:t>
            </a:r>
            <a:endParaRPr/>
          </a:p>
          <a:p>
            <a:pPr lvl="1" marL="457200">
              <a:buFont typeface="Times"/>
              <a:buChar char="•"/>
            </a:pPr>
            <a:r>
              <a:rPr lang="en-US" sz="1200" spc="-1">
                <a:solidFill>
                  <a:srgbClr val="000000"/>
                </a:solidFill>
                <a:latin typeface="Times New Roman"/>
              </a:rPr>
              <a:t>Describe the new S-Class product family offering from Kodak</a:t>
            </a:r>
            <a:endParaRPr/>
          </a:p>
          <a:p>
            <a:pPr lvl="1" marL="457200">
              <a:buFont typeface="Times"/>
              <a:buChar char="•"/>
            </a:pPr>
            <a:r>
              <a:rPr lang="en-US" sz="1200" spc="-1">
                <a:solidFill>
                  <a:srgbClr val="000000"/>
                </a:solidFill>
                <a:latin typeface="Times New Roman"/>
              </a:rPr>
              <a:t>Understand why Kodak is uniquely positioned for the largest market coverage </a:t>
            </a:r>
            <a:endParaRPr/>
          </a:p>
          <a:p>
            <a:pPr lvl="1" marL="457200">
              <a:buFont typeface="Times"/>
              <a:buChar char="•"/>
            </a:pPr>
            <a:r>
              <a:rPr lang="en-US" sz="1200" spc="-1">
                <a:solidFill>
                  <a:srgbClr val="000000"/>
                </a:solidFill>
                <a:latin typeface="Times New Roman"/>
              </a:rPr>
              <a:t>Communicate the primary features &amp; benefits of S-Class presses</a:t>
            </a:r>
            <a:endParaRPr/>
          </a:p>
          <a:p>
            <a:pPr lvl="1" marL="457200">
              <a:buFont typeface="Times"/>
              <a:buChar char="•"/>
            </a:pPr>
            <a:r>
              <a:rPr lang="en-US" sz="1200" spc="-1">
                <a:solidFill>
                  <a:srgbClr val="000000"/>
                </a:solidFill>
                <a:latin typeface="Times New Roman"/>
              </a:rPr>
              <a:t>and articulate why Kodak S-Class presses position you to WIN!!</a:t>
            </a:r>
            <a:endParaRPr/>
          </a:p>
          <a:p>
            <a:pPr/>
            <a:r>
              <a:rPr lang="en-US" sz="1200" spc="-1">
                <a:latin typeface="Times New Roman"/>
              </a:rPr>
              <a:t> </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29" name="PlaceHolder 2"/>
          <p:cNvSpPr>
            <a:spLocks noGrp="1"/>
          </p:cNvSpPr>
          <p:nvPr>
            <p:ph type="body"/>
          </p:nvPr>
        </p:nvSpPr>
        <p:spPr>
          <a:xfrm>
            <a:off x="491760" y="990720"/>
            <a:ext cx="8124840" cy="2477520"/>
          </a:xfrm>
          <a:prstGeom prst="rect">
            <a:avLst/>
          </a:prstGeom>
        </p:spPr>
        <p:txBody>
          <a:bodyPr lIns="0" rIns="0" tIns="0" bIns="0"/>
          <a:p>
            <a:endParaRPr/>
          </a:p>
        </p:txBody>
      </p:sp>
      <p:sp>
        <p:nvSpPr>
          <p:cNvPr id="30" name="PlaceHolder 3"/>
          <p:cNvSpPr>
            <a:spLocks noGrp="1"/>
          </p:cNvSpPr>
          <p:nvPr>
            <p:ph type="body"/>
          </p:nvPr>
        </p:nvSpPr>
        <p:spPr>
          <a:xfrm>
            <a:off x="491760" y="3704040"/>
            <a:ext cx="8124840" cy="247752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32" name="PlaceHolder 2"/>
          <p:cNvSpPr>
            <a:spLocks noGrp="1"/>
          </p:cNvSpPr>
          <p:nvPr>
            <p:ph type="body"/>
          </p:nvPr>
        </p:nvSpPr>
        <p:spPr>
          <a:xfrm>
            <a:off x="491760" y="990720"/>
            <a:ext cx="3964680" cy="2477520"/>
          </a:xfrm>
          <a:prstGeom prst="rect">
            <a:avLst/>
          </a:prstGeom>
        </p:spPr>
        <p:txBody>
          <a:bodyPr lIns="0" rIns="0" tIns="0" bIns="0"/>
          <a:p>
            <a:endParaRPr/>
          </a:p>
        </p:txBody>
      </p:sp>
      <p:sp>
        <p:nvSpPr>
          <p:cNvPr id="33" name="PlaceHolder 3"/>
          <p:cNvSpPr>
            <a:spLocks noGrp="1"/>
          </p:cNvSpPr>
          <p:nvPr>
            <p:ph type="body"/>
          </p:nvPr>
        </p:nvSpPr>
        <p:spPr>
          <a:xfrm>
            <a:off x="4655160" y="990720"/>
            <a:ext cx="3964680" cy="2477520"/>
          </a:xfrm>
          <a:prstGeom prst="rect">
            <a:avLst/>
          </a:prstGeom>
        </p:spPr>
        <p:txBody>
          <a:bodyPr lIns="0" rIns="0" tIns="0" bIns="0"/>
          <a:p>
            <a:endParaRPr/>
          </a:p>
        </p:txBody>
      </p:sp>
      <p:sp>
        <p:nvSpPr>
          <p:cNvPr id="34" name="PlaceHolder 4"/>
          <p:cNvSpPr>
            <a:spLocks noGrp="1"/>
          </p:cNvSpPr>
          <p:nvPr>
            <p:ph type="body"/>
          </p:nvPr>
        </p:nvSpPr>
        <p:spPr>
          <a:xfrm>
            <a:off x="4655160" y="3704040"/>
            <a:ext cx="3964680" cy="2477520"/>
          </a:xfrm>
          <a:prstGeom prst="rect">
            <a:avLst/>
          </a:prstGeom>
        </p:spPr>
        <p:txBody>
          <a:bodyPr lIns="0" rIns="0" tIns="0" bIns="0"/>
          <a:p>
            <a:endParaRPr/>
          </a:p>
        </p:txBody>
      </p:sp>
      <p:sp>
        <p:nvSpPr>
          <p:cNvPr id="35" name="PlaceHolder 5"/>
          <p:cNvSpPr>
            <a:spLocks noGrp="1"/>
          </p:cNvSpPr>
          <p:nvPr>
            <p:ph type="body"/>
          </p:nvPr>
        </p:nvSpPr>
        <p:spPr>
          <a:xfrm>
            <a:off x="491760" y="3704040"/>
            <a:ext cx="3964680" cy="247752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37" name="PlaceHolder 2"/>
          <p:cNvSpPr>
            <a:spLocks noGrp="1"/>
          </p:cNvSpPr>
          <p:nvPr>
            <p:ph type="body"/>
          </p:nvPr>
        </p:nvSpPr>
        <p:spPr>
          <a:xfrm>
            <a:off x="491760" y="990720"/>
            <a:ext cx="8124840" cy="5194080"/>
          </a:xfrm>
          <a:prstGeom prst="rect">
            <a:avLst/>
          </a:prstGeom>
        </p:spPr>
        <p:txBody>
          <a:bodyPr lIns="0" rIns="0" tIns="0" bIns="0"/>
          <a:p>
            <a:endParaRPr/>
          </a:p>
        </p:txBody>
      </p:sp>
      <p:sp>
        <p:nvSpPr>
          <p:cNvPr id="38" name="PlaceHolder 3"/>
          <p:cNvSpPr>
            <a:spLocks noGrp="1"/>
          </p:cNvSpPr>
          <p:nvPr>
            <p:ph type="body"/>
          </p:nvPr>
        </p:nvSpPr>
        <p:spPr>
          <a:xfrm>
            <a:off x="491760" y="990720"/>
            <a:ext cx="8124840" cy="5194080"/>
          </a:xfrm>
          <a:prstGeom prst="rect">
            <a:avLst/>
          </a:prstGeom>
        </p:spPr>
        <p:txBody>
          <a:bodyPr lIns="0" rIns="0" tIns="0" bIns="0"/>
          <a:p>
            <a:endParaRPr/>
          </a:p>
        </p:txBody>
      </p:sp>
      <p:pic>
        <p:nvPicPr>
          <p:cNvPr id="39" name="" descr=""/>
          <p:cNvPicPr/>
          <p:nvPr/>
        </p:nvPicPr>
        <p:blipFill>
          <a:blip r:embed="rId2"/>
          <a:stretch/>
        </p:blipFill>
        <p:spPr>
          <a:xfrm>
            <a:off x="1298880" y="990720"/>
            <a:ext cx="6509880" cy="5194080"/>
          </a:xfrm>
          <a:prstGeom prst="rect">
            <a:avLst/>
          </a:prstGeom>
          <a:ln>
            <a:noFill/>
          </a:ln>
        </p:spPr>
      </p:pic>
      <p:pic>
        <p:nvPicPr>
          <p:cNvPr id="40" name="" descr=""/>
          <p:cNvPicPr/>
          <p:nvPr/>
        </p:nvPicPr>
        <p:blipFill>
          <a:blip r:embed="rId3"/>
          <a:stretch/>
        </p:blipFill>
        <p:spPr>
          <a:xfrm>
            <a:off x="1298880" y="990720"/>
            <a:ext cx="6509880" cy="519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49" name="PlaceHolder 2"/>
          <p:cNvSpPr>
            <a:spLocks noGrp="1"/>
          </p:cNvSpPr>
          <p:nvPr>
            <p:ph type="subTitle"/>
          </p:nvPr>
        </p:nvSpPr>
        <p:spPr>
          <a:xfrm>
            <a:off x="491760" y="990720"/>
            <a:ext cx="8124840" cy="5194080"/>
          </a:xfrm>
          <a:prstGeom prst="rect">
            <a:avLst/>
          </a:prstGeom>
        </p:spPr>
        <p:txBody>
          <a:bodyPr lIns="0" rIns="0" tIns="0" bIns="0" anchor="ctr"/>
          <a:p>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51" name="PlaceHolder 2"/>
          <p:cNvSpPr>
            <a:spLocks noGrp="1"/>
          </p:cNvSpPr>
          <p:nvPr>
            <p:ph type="body"/>
          </p:nvPr>
        </p:nvSpPr>
        <p:spPr>
          <a:xfrm>
            <a:off x="491760" y="990720"/>
            <a:ext cx="8124840" cy="51940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53" name="PlaceHolder 2"/>
          <p:cNvSpPr>
            <a:spLocks noGrp="1"/>
          </p:cNvSpPr>
          <p:nvPr>
            <p:ph type="body"/>
          </p:nvPr>
        </p:nvSpPr>
        <p:spPr>
          <a:xfrm>
            <a:off x="491760" y="990720"/>
            <a:ext cx="3964680" cy="5194080"/>
          </a:xfrm>
          <a:prstGeom prst="rect">
            <a:avLst/>
          </a:prstGeom>
        </p:spPr>
        <p:txBody>
          <a:bodyPr lIns="0" rIns="0" tIns="0" bIns="0"/>
          <a:p>
            <a:endParaRPr/>
          </a:p>
        </p:txBody>
      </p:sp>
      <p:sp>
        <p:nvSpPr>
          <p:cNvPr id="54" name="PlaceHolder 3"/>
          <p:cNvSpPr>
            <a:spLocks noGrp="1"/>
          </p:cNvSpPr>
          <p:nvPr>
            <p:ph type="body"/>
          </p:nvPr>
        </p:nvSpPr>
        <p:spPr>
          <a:xfrm>
            <a:off x="4655160" y="990720"/>
            <a:ext cx="3964680" cy="51940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91760" y="152280"/>
            <a:ext cx="8056440" cy="609840"/>
          </a:xfrm>
          <a:prstGeom prst="rect">
            <a:avLst/>
          </a:prstGeom>
        </p:spPr>
        <p:txBody>
          <a:bodyPr lIns="0" rIns="0" tIns="0" bIns="0" anchor="b"/>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91760" y="152280"/>
            <a:ext cx="8056440" cy="2828160"/>
          </a:xfrm>
          <a:prstGeom prst="rect">
            <a:avLst/>
          </a:prstGeom>
        </p:spPr>
        <p:txBody>
          <a:bodyPr lIns="0" rIns="0" tIns="0" bIns="0" anchor="ctr"/>
          <a:p>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58" name="PlaceHolder 2"/>
          <p:cNvSpPr>
            <a:spLocks noGrp="1"/>
          </p:cNvSpPr>
          <p:nvPr>
            <p:ph type="body"/>
          </p:nvPr>
        </p:nvSpPr>
        <p:spPr>
          <a:xfrm>
            <a:off x="491760" y="990720"/>
            <a:ext cx="3964680" cy="2477520"/>
          </a:xfrm>
          <a:prstGeom prst="rect">
            <a:avLst/>
          </a:prstGeom>
        </p:spPr>
        <p:txBody>
          <a:bodyPr lIns="0" rIns="0" tIns="0" bIns="0"/>
          <a:p>
            <a:endParaRPr/>
          </a:p>
        </p:txBody>
      </p:sp>
      <p:sp>
        <p:nvSpPr>
          <p:cNvPr id="59" name="PlaceHolder 3"/>
          <p:cNvSpPr>
            <a:spLocks noGrp="1"/>
          </p:cNvSpPr>
          <p:nvPr>
            <p:ph type="body"/>
          </p:nvPr>
        </p:nvSpPr>
        <p:spPr>
          <a:xfrm>
            <a:off x="491760" y="3704040"/>
            <a:ext cx="3964680" cy="2477520"/>
          </a:xfrm>
          <a:prstGeom prst="rect">
            <a:avLst/>
          </a:prstGeom>
        </p:spPr>
        <p:txBody>
          <a:bodyPr lIns="0" rIns="0" tIns="0" bIns="0"/>
          <a:p>
            <a:endParaRPr/>
          </a:p>
        </p:txBody>
      </p:sp>
      <p:sp>
        <p:nvSpPr>
          <p:cNvPr id="60" name="PlaceHolder 4"/>
          <p:cNvSpPr>
            <a:spLocks noGrp="1"/>
          </p:cNvSpPr>
          <p:nvPr>
            <p:ph type="body"/>
          </p:nvPr>
        </p:nvSpPr>
        <p:spPr>
          <a:xfrm>
            <a:off x="4655160" y="990720"/>
            <a:ext cx="3964680" cy="51940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8" name="PlaceHolder 2"/>
          <p:cNvSpPr>
            <a:spLocks noGrp="1"/>
          </p:cNvSpPr>
          <p:nvPr>
            <p:ph type="subTitle"/>
          </p:nvPr>
        </p:nvSpPr>
        <p:spPr>
          <a:xfrm>
            <a:off x="491760" y="990720"/>
            <a:ext cx="8124840" cy="5194080"/>
          </a:xfrm>
          <a:prstGeom prst="rect">
            <a:avLst/>
          </a:prstGeom>
        </p:spPr>
        <p:txBody>
          <a:bodyPr lIns="0" rIns="0" tIns="0" bIns="0" anchor="ctr"/>
          <a:p>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62" name="PlaceHolder 2"/>
          <p:cNvSpPr>
            <a:spLocks noGrp="1"/>
          </p:cNvSpPr>
          <p:nvPr>
            <p:ph type="body"/>
          </p:nvPr>
        </p:nvSpPr>
        <p:spPr>
          <a:xfrm>
            <a:off x="491760" y="990720"/>
            <a:ext cx="3964680" cy="5194080"/>
          </a:xfrm>
          <a:prstGeom prst="rect">
            <a:avLst/>
          </a:prstGeom>
        </p:spPr>
        <p:txBody>
          <a:bodyPr lIns="0" rIns="0" tIns="0" bIns="0"/>
          <a:p>
            <a:endParaRPr/>
          </a:p>
        </p:txBody>
      </p:sp>
      <p:sp>
        <p:nvSpPr>
          <p:cNvPr id="63" name="PlaceHolder 3"/>
          <p:cNvSpPr>
            <a:spLocks noGrp="1"/>
          </p:cNvSpPr>
          <p:nvPr>
            <p:ph type="body"/>
          </p:nvPr>
        </p:nvSpPr>
        <p:spPr>
          <a:xfrm>
            <a:off x="4655160" y="990720"/>
            <a:ext cx="3964680" cy="2477520"/>
          </a:xfrm>
          <a:prstGeom prst="rect">
            <a:avLst/>
          </a:prstGeom>
        </p:spPr>
        <p:txBody>
          <a:bodyPr lIns="0" rIns="0" tIns="0" bIns="0"/>
          <a:p>
            <a:endParaRPr/>
          </a:p>
        </p:txBody>
      </p:sp>
      <p:sp>
        <p:nvSpPr>
          <p:cNvPr id="64" name="PlaceHolder 4"/>
          <p:cNvSpPr>
            <a:spLocks noGrp="1"/>
          </p:cNvSpPr>
          <p:nvPr>
            <p:ph type="body"/>
          </p:nvPr>
        </p:nvSpPr>
        <p:spPr>
          <a:xfrm>
            <a:off x="4655160" y="3704040"/>
            <a:ext cx="3964680" cy="247752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66" name="PlaceHolder 2"/>
          <p:cNvSpPr>
            <a:spLocks noGrp="1"/>
          </p:cNvSpPr>
          <p:nvPr>
            <p:ph type="body"/>
          </p:nvPr>
        </p:nvSpPr>
        <p:spPr>
          <a:xfrm>
            <a:off x="491760" y="990720"/>
            <a:ext cx="3964680" cy="2477520"/>
          </a:xfrm>
          <a:prstGeom prst="rect">
            <a:avLst/>
          </a:prstGeom>
        </p:spPr>
        <p:txBody>
          <a:bodyPr lIns="0" rIns="0" tIns="0" bIns="0"/>
          <a:p>
            <a:endParaRPr/>
          </a:p>
        </p:txBody>
      </p:sp>
      <p:sp>
        <p:nvSpPr>
          <p:cNvPr id="67" name="PlaceHolder 3"/>
          <p:cNvSpPr>
            <a:spLocks noGrp="1"/>
          </p:cNvSpPr>
          <p:nvPr>
            <p:ph type="body"/>
          </p:nvPr>
        </p:nvSpPr>
        <p:spPr>
          <a:xfrm>
            <a:off x="4655160" y="990720"/>
            <a:ext cx="3964680" cy="2477520"/>
          </a:xfrm>
          <a:prstGeom prst="rect">
            <a:avLst/>
          </a:prstGeom>
        </p:spPr>
        <p:txBody>
          <a:bodyPr lIns="0" rIns="0" tIns="0" bIns="0"/>
          <a:p>
            <a:endParaRPr/>
          </a:p>
        </p:txBody>
      </p:sp>
      <p:sp>
        <p:nvSpPr>
          <p:cNvPr id="68" name="PlaceHolder 4"/>
          <p:cNvSpPr>
            <a:spLocks noGrp="1"/>
          </p:cNvSpPr>
          <p:nvPr>
            <p:ph type="body"/>
          </p:nvPr>
        </p:nvSpPr>
        <p:spPr>
          <a:xfrm>
            <a:off x="491760" y="3704040"/>
            <a:ext cx="8124840" cy="247752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70" name="PlaceHolder 2"/>
          <p:cNvSpPr>
            <a:spLocks noGrp="1"/>
          </p:cNvSpPr>
          <p:nvPr>
            <p:ph type="body"/>
          </p:nvPr>
        </p:nvSpPr>
        <p:spPr>
          <a:xfrm>
            <a:off x="491760" y="990720"/>
            <a:ext cx="8124840" cy="2477520"/>
          </a:xfrm>
          <a:prstGeom prst="rect">
            <a:avLst/>
          </a:prstGeom>
        </p:spPr>
        <p:txBody>
          <a:bodyPr lIns="0" rIns="0" tIns="0" bIns="0"/>
          <a:p>
            <a:endParaRPr/>
          </a:p>
        </p:txBody>
      </p:sp>
      <p:sp>
        <p:nvSpPr>
          <p:cNvPr id="71" name="PlaceHolder 3"/>
          <p:cNvSpPr>
            <a:spLocks noGrp="1"/>
          </p:cNvSpPr>
          <p:nvPr>
            <p:ph type="body"/>
          </p:nvPr>
        </p:nvSpPr>
        <p:spPr>
          <a:xfrm>
            <a:off x="491760" y="3704040"/>
            <a:ext cx="8124840" cy="247752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73" name="PlaceHolder 2"/>
          <p:cNvSpPr>
            <a:spLocks noGrp="1"/>
          </p:cNvSpPr>
          <p:nvPr>
            <p:ph type="body"/>
          </p:nvPr>
        </p:nvSpPr>
        <p:spPr>
          <a:xfrm>
            <a:off x="491760" y="990720"/>
            <a:ext cx="3964680" cy="2477520"/>
          </a:xfrm>
          <a:prstGeom prst="rect">
            <a:avLst/>
          </a:prstGeom>
        </p:spPr>
        <p:txBody>
          <a:bodyPr lIns="0" rIns="0" tIns="0" bIns="0"/>
          <a:p>
            <a:endParaRPr/>
          </a:p>
        </p:txBody>
      </p:sp>
      <p:sp>
        <p:nvSpPr>
          <p:cNvPr id="74" name="PlaceHolder 3"/>
          <p:cNvSpPr>
            <a:spLocks noGrp="1"/>
          </p:cNvSpPr>
          <p:nvPr>
            <p:ph type="body"/>
          </p:nvPr>
        </p:nvSpPr>
        <p:spPr>
          <a:xfrm>
            <a:off x="4655160" y="990720"/>
            <a:ext cx="3964680" cy="2477520"/>
          </a:xfrm>
          <a:prstGeom prst="rect">
            <a:avLst/>
          </a:prstGeom>
        </p:spPr>
        <p:txBody>
          <a:bodyPr lIns="0" rIns="0" tIns="0" bIns="0"/>
          <a:p>
            <a:endParaRPr/>
          </a:p>
        </p:txBody>
      </p:sp>
      <p:sp>
        <p:nvSpPr>
          <p:cNvPr id="75" name="PlaceHolder 4"/>
          <p:cNvSpPr>
            <a:spLocks noGrp="1"/>
          </p:cNvSpPr>
          <p:nvPr>
            <p:ph type="body"/>
          </p:nvPr>
        </p:nvSpPr>
        <p:spPr>
          <a:xfrm>
            <a:off x="4655160" y="3704040"/>
            <a:ext cx="3964680" cy="2477520"/>
          </a:xfrm>
          <a:prstGeom prst="rect">
            <a:avLst/>
          </a:prstGeom>
        </p:spPr>
        <p:txBody>
          <a:bodyPr lIns="0" rIns="0" tIns="0" bIns="0"/>
          <a:p>
            <a:endParaRPr/>
          </a:p>
        </p:txBody>
      </p:sp>
      <p:sp>
        <p:nvSpPr>
          <p:cNvPr id="76" name="PlaceHolder 5"/>
          <p:cNvSpPr>
            <a:spLocks noGrp="1"/>
          </p:cNvSpPr>
          <p:nvPr>
            <p:ph type="body"/>
          </p:nvPr>
        </p:nvSpPr>
        <p:spPr>
          <a:xfrm>
            <a:off x="491760" y="3704040"/>
            <a:ext cx="3964680" cy="247752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78" name="PlaceHolder 2"/>
          <p:cNvSpPr>
            <a:spLocks noGrp="1"/>
          </p:cNvSpPr>
          <p:nvPr>
            <p:ph type="body"/>
          </p:nvPr>
        </p:nvSpPr>
        <p:spPr>
          <a:xfrm>
            <a:off x="491760" y="990720"/>
            <a:ext cx="8124840" cy="5194080"/>
          </a:xfrm>
          <a:prstGeom prst="rect">
            <a:avLst/>
          </a:prstGeom>
        </p:spPr>
        <p:txBody>
          <a:bodyPr lIns="0" rIns="0" tIns="0" bIns="0"/>
          <a:p>
            <a:endParaRPr/>
          </a:p>
        </p:txBody>
      </p:sp>
      <p:sp>
        <p:nvSpPr>
          <p:cNvPr id="79" name="PlaceHolder 3"/>
          <p:cNvSpPr>
            <a:spLocks noGrp="1"/>
          </p:cNvSpPr>
          <p:nvPr>
            <p:ph type="body"/>
          </p:nvPr>
        </p:nvSpPr>
        <p:spPr>
          <a:xfrm>
            <a:off x="491760" y="990720"/>
            <a:ext cx="8124840" cy="5194080"/>
          </a:xfrm>
          <a:prstGeom prst="rect">
            <a:avLst/>
          </a:prstGeom>
        </p:spPr>
        <p:txBody>
          <a:bodyPr lIns="0" rIns="0" tIns="0" bIns="0"/>
          <a:p>
            <a:endParaRPr/>
          </a:p>
        </p:txBody>
      </p:sp>
      <p:pic>
        <p:nvPicPr>
          <p:cNvPr id="80" name="" descr=""/>
          <p:cNvPicPr/>
          <p:nvPr/>
        </p:nvPicPr>
        <p:blipFill>
          <a:blip r:embed="rId2"/>
          <a:stretch/>
        </p:blipFill>
        <p:spPr>
          <a:xfrm>
            <a:off x="1298880" y="990720"/>
            <a:ext cx="6509880" cy="5194080"/>
          </a:xfrm>
          <a:prstGeom prst="rect">
            <a:avLst/>
          </a:prstGeom>
          <a:ln>
            <a:noFill/>
          </a:ln>
        </p:spPr>
      </p:pic>
      <p:pic>
        <p:nvPicPr>
          <p:cNvPr id="81" name="" descr=""/>
          <p:cNvPicPr/>
          <p:nvPr/>
        </p:nvPicPr>
        <p:blipFill>
          <a:blip r:embed="rId3"/>
          <a:stretch/>
        </p:blipFill>
        <p:spPr>
          <a:xfrm>
            <a:off x="1298880" y="990720"/>
            <a:ext cx="6509880" cy="51940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10" name="PlaceHolder 2"/>
          <p:cNvSpPr>
            <a:spLocks noGrp="1"/>
          </p:cNvSpPr>
          <p:nvPr>
            <p:ph type="body"/>
          </p:nvPr>
        </p:nvSpPr>
        <p:spPr>
          <a:xfrm>
            <a:off x="491760" y="990720"/>
            <a:ext cx="8124840" cy="51940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12" name="PlaceHolder 2"/>
          <p:cNvSpPr>
            <a:spLocks noGrp="1"/>
          </p:cNvSpPr>
          <p:nvPr>
            <p:ph type="body"/>
          </p:nvPr>
        </p:nvSpPr>
        <p:spPr>
          <a:xfrm>
            <a:off x="491760" y="990720"/>
            <a:ext cx="3964680" cy="5194080"/>
          </a:xfrm>
          <a:prstGeom prst="rect">
            <a:avLst/>
          </a:prstGeom>
        </p:spPr>
        <p:txBody>
          <a:bodyPr lIns="0" rIns="0" tIns="0" bIns="0"/>
          <a:p>
            <a:endParaRPr/>
          </a:p>
        </p:txBody>
      </p:sp>
      <p:sp>
        <p:nvSpPr>
          <p:cNvPr id="13" name="PlaceHolder 3"/>
          <p:cNvSpPr>
            <a:spLocks noGrp="1"/>
          </p:cNvSpPr>
          <p:nvPr>
            <p:ph type="body"/>
          </p:nvPr>
        </p:nvSpPr>
        <p:spPr>
          <a:xfrm>
            <a:off x="4655160" y="990720"/>
            <a:ext cx="3964680" cy="51940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91760" y="152280"/>
            <a:ext cx="8056440" cy="609840"/>
          </a:xfrm>
          <a:prstGeom prst="rect">
            <a:avLst/>
          </a:prstGeom>
        </p:spPr>
        <p:txBody>
          <a:bodyPr lIns="0" rIns="0" tIns="0" bIns="0" anchor="b"/>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91760" y="152280"/>
            <a:ext cx="8056440" cy="2828160"/>
          </a:xfrm>
          <a:prstGeom prst="rect">
            <a:avLst/>
          </a:prstGeom>
        </p:spPr>
        <p:txBody>
          <a:bodyPr lIns="0" rIns="0" tIns="0" bIns="0" anchor="ctr"/>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17" name="PlaceHolder 2"/>
          <p:cNvSpPr>
            <a:spLocks noGrp="1"/>
          </p:cNvSpPr>
          <p:nvPr>
            <p:ph type="body"/>
          </p:nvPr>
        </p:nvSpPr>
        <p:spPr>
          <a:xfrm>
            <a:off x="491760" y="990720"/>
            <a:ext cx="3964680" cy="2477520"/>
          </a:xfrm>
          <a:prstGeom prst="rect">
            <a:avLst/>
          </a:prstGeom>
        </p:spPr>
        <p:txBody>
          <a:bodyPr lIns="0" rIns="0" tIns="0" bIns="0"/>
          <a:p>
            <a:endParaRPr/>
          </a:p>
        </p:txBody>
      </p:sp>
      <p:sp>
        <p:nvSpPr>
          <p:cNvPr id="18" name="PlaceHolder 3"/>
          <p:cNvSpPr>
            <a:spLocks noGrp="1"/>
          </p:cNvSpPr>
          <p:nvPr>
            <p:ph type="body"/>
          </p:nvPr>
        </p:nvSpPr>
        <p:spPr>
          <a:xfrm>
            <a:off x="491760" y="3704040"/>
            <a:ext cx="3964680" cy="2477520"/>
          </a:xfrm>
          <a:prstGeom prst="rect">
            <a:avLst/>
          </a:prstGeom>
        </p:spPr>
        <p:txBody>
          <a:bodyPr lIns="0" rIns="0" tIns="0" bIns="0"/>
          <a:p>
            <a:endParaRPr/>
          </a:p>
        </p:txBody>
      </p:sp>
      <p:sp>
        <p:nvSpPr>
          <p:cNvPr id="19" name="PlaceHolder 4"/>
          <p:cNvSpPr>
            <a:spLocks noGrp="1"/>
          </p:cNvSpPr>
          <p:nvPr>
            <p:ph type="body"/>
          </p:nvPr>
        </p:nvSpPr>
        <p:spPr>
          <a:xfrm>
            <a:off x="4655160" y="990720"/>
            <a:ext cx="3964680" cy="51940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21" name="PlaceHolder 2"/>
          <p:cNvSpPr>
            <a:spLocks noGrp="1"/>
          </p:cNvSpPr>
          <p:nvPr>
            <p:ph type="body"/>
          </p:nvPr>
        </p:nvSpPr>
        <p:spPr>
          <a:xfrm>
            <a:off x="491760" y="990720"/>
            <a:ext cx="3964680" cy="5194080"/>
          </a:xfrm>
          <a:prstGeom prst="rect">
            <a:avLst/>
          </a:prstGeom>
        </p:spPr>
        <p:txBody>
          <a:bodyPr lIns="0" rIns="0" tIns="0" bIns="0"/>
          <a:p>
            <a:endParaRPr/>
          </a:p>
        </p:txBody>
      </p:sp>
      <p:sp>
        <p:nvSpPr>
          <p:cNvPr id="22" name="PlaceHolder 3"/>
          <p:cNvSpPr>
            <a:spLocks noGrp="1"/>
          </p:cNvSpPr>
          <p:nvPr>
            <p:ph type="body"/>
          </p:nvPr>
        </p:nvSpPr>
        <p:spPr>
          <a:xfrm>
            <a:off x="4655160" y="990720"/>
            <a:ext cx="3964680" cy="2477520"/>
          </a:xfrm>
          <a:prstGeom prst="rect">
            <a:avLst/>
          </a:prstGeom>
        </p:spPr>
        <p:txBody>
          <a:bodyPr lIns="0" rIns="0" tIns="0" bIns="0"/>
          <a:p>
            <a:endParaRPr/>
          </a:p>
        </p:txBody>
      </p:sp>
      <p:sp>
        <p:nvSpPr>
          <p:cNvPr id="23" name="PlaceHolder 4"/>
          <p:cNvSpPr>
            <a:spLocks noGrp="1"/>
          </p:cNvSpPr>
          <p:nvPr>
            <p:ph type="body"/>
          </p:nvPr>
        </p:nvSpPr>
        <p:spPr>
          <a:xfrm>
            <a:off x="4655160" y="3704040"/>
            <a:ext cx="3964680" cy="247752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91760" y="152280"/>
            <a:ext cx="8056440" cy="609840"/>
          </a:xfrm>
          <a:prstGeom prst="rect">
            <a:avLst/>
          </a:prstGeom>
        </p:spPr>
        <p:txBody>
          <a:bodyPr lIns="0" rIns="0" tIns="0" bIns="0" anchor="b"/>
          <a:p>
            <a:endParaRPr/>
          </a:p>
        </p:txBody>
      </p:sp>
      <p:sp>
        <p:nvSpPr>
          <p:cNvPr id="25" name="PlaceHolder 2"/>
          <p:cNvSpPr>
            <a:spLocks noGrp="1"/>
          </p:cNvSpPr>
          <p:nvPr>
            <p:ph type="body"/>
          </p:nvPr>
        </p:nvSpPr>
        <p:spPr>
          <a:xfrm>
            <a:off x="491760" y="990720"/>
            <a:ext cx="3964680" cy="2477520"/>
          </a:xfrm>
          <a:prstGeom prst="rect">
            <a:avLst/>
          </a:prstGeom>
        </p:spPr>
        <p:txBody>
          <a:bodyPr lIns="0" rIns="0" tIns="0" bIns="0"/>
          <a:p>
            <a:endParaRPr/>
          </a:p>
        </p:txBody>
      </p:sp>
      <p:sp>
        <p:nvSpPr>
          <p:cNvPr id="26" name="PlaceHolder 3"/>
          <p:cNvSpPr>
            <a:spLocks noGrp="1"/>
          </p:cNvSpPr>
          <p:nvPr>
            <p:ph type="body"/>
          </p:nvPr>
        </p:nvSpPr>
        <p:spPr>
          <a:xfrm>
            <a:off x="4655160" y="990720"/>
            <a:ext cx="3964680" cy="2477520"/>
          </a:xfrm>
          <a:prstGeom prst="rect">
            <a:avLst/>
          </a:prstGeom>
        </p:spPr>
        <p:txBody>
          <a:bodyPr lIns="0" rIns="0" tIns="0" bIns="0"/>
          <a:p>
            <a:endParaRPr/>
          </a:p>
        </p:txBody>
      </p:sp>
      <p:sp>
        <p:nvSpPr>
          <p:cNvPr id="27" name="PlaceHolder 4"/>
          <p:cNvSpPr>
            <a:spLocks noGrp="1"/>
          </p:cNvSpPr>
          <p:nvPr>
            <p:ph type="body"/>
          </p:nvPr>
        </p:nvSpPr>
        <p:spPr>
          <a:xfrm>
            <a:off x="491760" y="3704040"/>
            <a:ext cx="8124840" cy="247752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p:nvPr>
        </p:nvSpPr>
        <p:spPr>
          <a:xfrm>
            <a:off x="1930320" y="6440040"/>
            <a:ext cx="3479760" cy="243000"/>
          </a:xfrm>
          <a:prstGeom prst="rect">
            <a:avLst/>
          </a:prstGeom>
        </p:spPr>
        <p:txBody>
          <a:bodyPr lIns="90000" rIns="90000" tIns="46800" bIns="46800"/>
          <a:p>
            <a:pPr/>
            <a:r>
              <a:rPr lang="fr-FR" sz="2400" spc="-1">
                <a:latin typeface="Times New Roman"/>
              </a:rPr>
              <a:t>&lt;pied de page&gt;</a:t>
            </a:r>
            <a:endParaRPr/>
          </a:p>
        </p:txBody>
      </p:sp>
      <p:sp>
        <p:nvSpPr>
          <p:cNvPr id="1" name="PlaceHolder 2"/>
          <p:cNvSpPr>
            <a:spLocks noGrp="1"/>
          </p:cNvSpPr>
          <p:nvPr>
            <p:ph type="sldNum"/>
          </p:nvPr>
        </p:nvSpPr>
        <p:spPr>
          <a:xfrm>
            <a:off x="8150400" y="6400800"/>
            <a:ext cx="917280" cy="241200"/>
          </a:xfrm>
          <a:prstGeom prst="rect">
            <a:avLst/>
          </a:prstGeom>
        </p:spPr>
        <p:txBody>
          <a:bodyPr lIns="90000" rIns="90000" tIns="46800" bIns="46800"/>
          <a:p>
            <a:pPr/>
            <a:fld id="{4E7126F7-CA95-441B-AEBA-8FFA8300F7FF}" type="slidenum">
              <a:rPr lang="fr-FR" sz="2400" spc="-1">
                <a:latin typeface="Times New Roman"/>
              </a:rPr>
              <a:t>&lt;numéro&gt;</a:t>
            </a:fld>
            <a:endParaRPr/>
          </a:p>
        </p:txBody>
      </p:sp>
      <p:sp>
        <p:nvSpPr>
          <p:cNvPr id="2" name="Line 3"/>
          <p:cNvSpPr/>
          <p:nvPr/>
        </p:nvSpPr>
        <p:spPr>
          <a:xfrm>
            <a:off x="528480" y="6372360"/>
            <a:ext cx="8082000" cy="0"/>
          </a:xfrm>
          <a:prstGeom prst="line">
            <a:avLst/>
          </a:prstGeom>
          <a:ln w="38160">
            <a:solidFill>
              <a:srgbClr val="ffb700"/>
            </a:solidFill>
            <a:miter/>
          </a:ln>
        </p:spPr>
        <p:style>
          <a:lnRef idx="0"/>
          <a:fillRef idx="0"/>
          <a:effectRef idx="0"/>
          <a:fontRef idx="minor"/>
        </p:style>
      </p:sp>
      <p:sp>
        <p:nvSpPr>
          <p:cNvPr id="3" name="PlaceHolder 4"/>
          <p:cNvSpPr>
            <a:spLocks noGrp="1"/>
          </p:cNvSpPr>
          <p:nvPr>
            <p:ph type="title"/>
          </p:nvPr>
        </p:nvSpPr>
        <p:spPr>
          <a:xfrm>
            <a:off x="491760" y="152280"/>
            <a:ext cx="8056440" cy="609840"/>
          </a:xfrm>
          <a:prstGeom prst="rect">
            <a:avLst/>
          </a:prstGeom>
        </p:spPr>
        <p:txBody>
          <a:bodyPr lIns="0" rIns="0" tIns="0" bIns="0" anchor="b"/>
          <a:p>
            <a:r>
              <a:rPr b="1" lang="fr-FR" sz="2400" spc="-1">
                <a:latin typeface="Arial"/>
              </a:rPr>
              <a:t>Cliquez pour éditer le format du texte-titre</a:t>
            </a:r>
            <a:endParaRPr/>
          </a:p>
        </p:txBody>
      </p:sp>
      <p:sp>
        <p:nvSpPr>
          <p:cNvPr id="4" name="PlaceHolder 5"/>
          <p:cNvSpPr>
            <a:spLocks noGrp="1"/>
          </p:cNvSpPr>
          <p:nvPr>
            <p:ph type="body"/>
          </p:nvPr>
        </p:nvSpPr>
        <p:spPr>
          <a:xfrm>
            <a:off x="491760" y="990720"/>
            <a:ext cx="8124840" cy="5194080"/>
          </a:xfrm>
          <a:prstGeom prst="rect">
            <a:avLst/>
          </a:prstGeom>
        </p:spPr>
        <p:txBody>
          <a:bodyPr lIns="0" rIns="0" tIns="0" bIns="0"/>
          <a:p>
            <a:pPr marL="171360" indent="-171360"/>
            <a:r>
              <a:rPr lang="fr-FR" sz="2000" spc="-1">
                <a:latin typeface="Arial"/>
              </a:rPr>
              <a:t>Cliquez pour éditer le format du plan de texte</a:t>
            </a:r>
            <a:endParaRPr/>
          </a:p>
          <a:p>
            <a:pPr lvl="1" marL="514080" indent="-171360">
              <a:buClr>
                <a:srgbClr val="636363"/>
              </a:buClr>
              <a:buFont typeface="Wingdings" charset="2"/>
              <a:buChar char=""/>
            </a:pPr>
            <a:r>
              <a:rPr lang="fr-FR" sz="1800" spc="-1">
                <a:latin typeface="Arial"/>
              </a:rPr>
              <a:t>Second niveau de plan</a:t>
            </a:r>
            <a:endParaRPr/>
          </a:p>
          <a:p>
            <a:pPr lvl="2" marL="857160" indent="-171360">
              <a:buClr>
                <a:srgbClr val="636363"/>
              </a:buClr>
              <a:buFont typeface="Wingdings" charset="2"/>
              <a:buChar char=""/>
            </a:pPr>
            <a:r>
              <a:rPr lang="fr-FR" sz="1600" spc="-1">
                <a:latin typeface="Arial"/>
              </a:rPr>
              <a:t>Troisième niveau de plan</a:t>
            </a:r>
            <a:endParaRPr/>
          </a:p>
          <a:p>
            <a:pPr lvl="3" marL="1199880" indent="-171360">
              <a:buClr>
                <a:srgbClr val="636363"/>
              </a:buClr>
              <a:buFont typeface="Wingdings" charset="2"/>
              <a:buChar char=""/>
            </a:pPr>
            <a:r>
              <a:rPr lang="fr-FR" sz="1400" spc="-1">
                <a:latin typeface="Arial"/>
              </a:rPr>
              <a:t>Quatrième niveau de plan</a:t>
            </a:r>
            <a:endParaRPr/>
          </a:p>
          <a:p>
            <a:pPr lvl="4" marL="1600200" indent="-230400">
              <a:buClr>
                <a:srgbClr val="636363"/>
              </a:buClr>
              <a:buFont typeface="Wingdings" charset="2"/>
              <a:buChar char=""/>
            </a:pPr>
            <a:r>
              <a:rPr lang="fr-FR" sz="1200" spc="-1">
                <a:latin typeface="Arial"/>
              </a:rPr>
              <a:t>Cinquième niveau de plan</a:t>
            </a:r>
            <a:endParaRPr/>
          </a:p>
          <a:p>
            <a:pPr lvl="5" marL="1600200" indent="-230400">
              <a:buClr>
                <a:srgbClr val="636363"/>
              </a:buClr>
              <a:buFont typeface="Wingdings" charset="2"/>
              <a:buChar char=""/>
            </a:pPr>
            <a:r>
              <a:rPr lang="fr-FR" sz="1200" spc="-1">
                <a:latin typeface="Arial"/>
              </a:rPr>
              <a:t>Sixième niveau de plan</a:t>
            </a:r>
            <a:endParaRPr/>
          </a:p>
          <a:p>
            <a:pPr lvl="6" marL="1600200" indent="-230400">
              <a:buClr>
                <a:srgbClr val="636363"/>
              </a:buClr>
              <a:buFont typeface="Wingdings" charset="2"/>
              <a:buChar char=""/>
            </a:pPr>
            <a:r>
              <a:rPr lang="fr-FR" sz="1200" spc="-1">
                <a:latin typeface="Arial"/>
              </a:rPr>
              <a:t>Septième niveau de plan</a:t>
            </a:r>
            <a:endParaRPr/>
          </a:p>
        </p:txBody>
      </p:sp>
      <p:pic>
        <p:nvPicPr>
          <p:cNvPr id="5" name="" descr=""/>
          <p:cNvPicPr/>
          <p:nvPr/>
        </p:nvPicPr>
        <p:blipFill>
          <a:blip r:embed="rId2"/>
          <a:stretch/>
        </p:blipFill>
        <p:spPr>
          <a:xfrm>
            <a:off x="152280" y="6489720"/>
            <a:ext cx="1106640" cy="291960"/>
          </a:xfrm>
          <a:prstGeom prst="rect">
            <a:avLst/>
          </a:prstGeom>
          <a:ln>
            <a:noFill/>
          </a:ln>
        </p:spPr>
      </p:pic>
      <p:sp>
        <p:nvSpPr>
          <p:cNvPr id="6" name="PlaceHolder 6"/>
          <p:cNvSpPr>
            <a:spLocks noGrp="1"/>
          </p:cNvSpPr>
          <p:nvPr>
            <p:ph type="dt"/>
          </p:nvPr>
        </p:nvSpPr>
        <p:spPr>
          <a:xfrm>
            <a:off x="7391520" y="6629040"/>
            <a:ext cx="1676160" cy="228600"/>
          </a:xfrm>
          <a:prstGeom prst="rect">
            <a:avLst/>
          </a:prstGeom>
        </p:spPr>
        <p:txBody>
          <a:bodyPr lIns="90000" rIns="90000" tIns="46800" bIns="46800"/>
          <a:p>
            <a:pPr/>
            <a:r>
              <a:rPr lang="fr-FR" sz="2400" spc="-1">
                <a:latin typeface="Times New Roman"/>
                <a:ea typeface="Times New Roman"/>
              </a:rPr>
              <a:t>04/10/17</a:t>
            </a:r>
            <a:r>
              <a:rPr lang="fr-FR" sz="2400" spc="-1">
                <a:latin typeface="Times New Roman"/>
                <a:ea typeface="Times New Roman"/>
              </a:rPr>
              <a:t> </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4720" y="861480"/>
            <a:ext cx="7863120" cy="2473560"/>
          </a:xfrm>
          <a:prstGeom prst="rect">
            <a:avLst/>
          </a:prstGeom>
        </p:spPr>
        <p:txBody>
          <a:bodyPr lIns="0" rIns="0" tIns="0" bIns="0"/>
          <a:p>
            <a:r>
              <a:rPr b="1" lang="fr-FR" sz="3600" spc="-1">
                <a:latin typeface="Arial"/>
              </a:rPr>
              <a:t>Cliquez pour éditer le format du texte-titre</a:t>
            </a:r>
            <a:endParaRPr/>
          </a:p>
        </p:txBody>
      </p:sp>
      <p:sp>
        <p:nvSpPr>
          <p:cNvPr id="42" name="PlaceHolder 2"/>
          <p:cNvSpPr>
            <a:spLocks noGrp="1"/>
          </p:cNvSpPr>
          <p:nvPr>
            <p:ph type="subTitle"/>
          </p:nvPr>
        </p:nvSpPr>
        <p:spPr>
          <a:xfrm>
            <a:off x="504720" y="2259000"/>
            <a:ext cx="6400800" cy="457200"/>
          </a:xfrm>
          <a:prstGeom prst="rect">
            <a:avLst/>
          </a:prstGeom>
        </p:spPr>
        <p:txBody>
          <a:bodyPr lIns="0" rIns="0" tIns="0" bIns="0"/>
          <a:p>
            <a:r>
              <a:rPr lang="fr-FR" sz="2200" spc="-1">
                <a:latin typeface="Arial"/>
              </a:rPr>
              <a:t>Cliquez pour ajouter un texte</a:t>
            </a:r>
            <a:endParaRPr/>
          </a:p>
        </p:txBody>
      </p:sp>
      <p:pic>
        <p:nvPicPr>
          <p:cNvPr id="43" name="" descr=""/>
          <p:cNvPicPr/>
          <p:nvPr/>
        </p:nvPicPr>
        <p:blipFill>
          <a:blip r:embed="rId3"/>
          <a:stretch/>
        </p:blipFill>
        <p:spPr>
          <a:xfrm>
            <a:off x="539640" y="6018120"/>
            <a:ext cx="1168560" cy="303480"/>
          </a:xfrm>
          <a:prstGeom prst="rect">
            <a:avLst/>
          </a:prstGeom>
          <a:ln>
            <a:noFill/>
          </a:ln>
        </p:spPr>
      </p:pic>
      <p:sp>
        <p:nvSpPr>
          <p:cNvPr id="44" name="CustomShape 3"/>
          <p:cNvSpPr/>
          <p:nvPr/>
        </p:nvSpPr>
        <p:spPr>
          <a:xfrm>
            <a:off x="0" y="2060640"/>
            <a:ext cx="2630520" cy="4172040"/>
          </a:xfrm>
          <a:noFill/>
          <a:ln>
            <a:noFill/>
          </a:ln>
        </p:spPr>
        <p:style>
          <a:lnRef idx="0"/>
          <a:fillRef idx="0"/>
          <a:effectRef idx="0"/>
          <a:fontRef idx="minor"/>
        </p:style>
      </p:sp>
      <p:pic>
        <p:nvPicPr>
          <p:cNvPr id="45" name="" descr=""/>
          <p:cNvPicPr/>
          <p:nvPr/>
        </p:nvPicPr>
        <p:blipFill>
          <a:blip r:embed="rId4"/>
          <a:stretch/>
        </p:blipFill>
        <p:spPr>
          <a:xfrm>
            <a:off x="4782960" y="4497480"/>
            <a:ext cx="1422720" cy="1646280"/>
          </a:xfrm>
          <a:prstGeom prst="rect">
            <a:avLst/>
          </a:prstGeom>
          <a:ln>
            <a:noFill/>
          </a:ln>
        </p:spPr>
      </p:pic>
      <p:pic>
        <p:nvPicPr>
          <p:cNvPr id="46" name="" descr=""/>
          <p:cNvPicPr/>
          <p:nvPr/>
        </p:nvPicPr>
        <p:blipFill>
          <a:blip r:embed="rId5"/>
          <a:stretch/>
        </p:blipFill>
        <p:spPr>
          <a:xfrm>
            <a:off x="6819840" y="4048200"/>
            <a:ext cx="1368360" cy="1711080"/>
          </a:xfrm>
          <a:prstGeom prst="rect">
            <a:avLst/>
          </a:prstGeom>
          <a:ln>
            <a:noFill/>
          </a:ln>
        </p:spPr>
      </p:pic>
      <p:sp>
        <p:nvSpPr>
          <p:cNvPr id="47" name="PlaceHolder 4"/>
          <p:cNvSpPr>
            <a:spLocks noGrp="1"/>
          </p:cNvSpPr>
          <p:nvPr>
            <p:ph type="body"/>
          </p:nvPr>
        </p:nvSpPr>
        <p:spPr>
          <a:xfrm>
            <a:off x="457200" y="1604520"/>
            <a:ext cx="8229240" cy="3977280"/>
          </a:xfrm>
          <a:prstGeom prst="rect">
            <a:avLst/>
          </a:prstGeom>
        </p:spPr>
        <p:txBody>
          <a:bodyPr lIns="0" rIns="0" tIns="0" bIns="0"/>
          <a:p>
            <a:pPr/>
            <a:r>
              <a:rPr lang="fr-FR" sz="2200" spc="-1">
                <a:latin typeface="Arial"/>
              </a:rPr>
              <a:t>Cliquez pour éditer le format du plan de texte</a:t>
            </a:r>
            <a:endParaRPr/>
          </a:p>
          <a:p>
            <a:pPr lvl="1" marL="172800" indent="169920" algn="ctr">
              <a:buClr>
                <a:srgbClr val="636363"/>
              </a:buClr>
              <a:buFont typeface="Wingdings" charset="2"/>
              <a:buChar char=""/>
            </a:pPr>
            <a:r>
              <a:rPr lang="fr-FR" sz="1800" spc="-1">
                <a:latin typeface="Arial"/>
              </a:rPr>
              <a:t>Second niveau de plan</a:t>
            </a:r>
            <a:endParaRPr/>
          </a:p>
          <a:p>
            <a:pPr lvl="2" marL="342720" indent="343080" algn="ctr">
              <a:buClr>
                <a:srgbClr val="636363"/>
              </a:buClr>
              <a:buFont typeface="Wingdings" charset="2"/>
              <a:buChar char=""/>
            </a:pPr>
            <a:r>
              <a:rPr lang="fr-FR" sz="1600" spc="-1">
                <a:latin typeface="Arial"/>
              </a:rPr>
              <a:t>Troisième niveau de plan</a:t>
            </a:r>
            <a:endParaRPr/>
          </a:p>
          <a:p>
            <a:pPr lvl="3" marL="631800" indent="396720" algn="ctr">
              <a:buClr>
                <a:srgbClr val="636363"/>
              </a:buClr>
              <a:buFont typeface="Wingdings" charset="2"/>
              <a:buChar char=""/>
            </a:pPr>
            <a:r>
              <a:rPr lang="fr-FR" sz="1400" spc="-1">
                <a:latin typeface="Arial"/>
              </a:rPr>
              <a:t>Quatrième niveau de plan</a:t>
            </a:r>
            <a:endParaRPr/>
          </a:p>
          <a:p>
            <a:pPr lvl="4" marL="1029960" indent="339840" algn="ctr">
              <a:buClr>
                <a:srgbClr val="636363"/>
              </a:buClr>
              <a:buFont typeface="Wingdings" charset="2"/>
              <a:buChar char=""/>
            </a:pPr>
            <a:r>
              <a:rPr lang="fr-FR" sz="1200" spc="-1">
                <a:latin typeface="Arial"/>
              </a:rPr>
              <a:t>Cinquième niveau de plan</a:t>
            </a:r>
            <a:endParaRPr/>
          </a:p>
          <a:p>
            <a:pPr lvl="5" marL="1029960" indent="339840" algn="ctr">
              <a:buClr>
                <a:srgbClr val="636363"/>
              </a:buClr>
              <a:buFont typeface="Wingdings" charset="2"/>
              <a:buChar char=""/>
            </a:pPr>
            <a:r>
              <a:rPr lang="fr-FR" sz="1200" spc="-1">
                <a:latin typeface="Arial"/>
              </a:rPr>
              <a:t>Sixième niveau de plan</a:t>
            </a:r>
            <a:endParaRPr/>
          </a:p>
          <a:p>
            <a:pPr lvl="6" marL="1029960" indent="339840" algn="ctr">
              <a:buClr>
                <a:srgbClr val="636363"/>
              </a:buClr>
              <a:buFont typeface="Wingdings" charset="2"/>
              <a:buChar char=""/>
            </a:pPr>
            <a:r>
              <a:rPr lang="fr-FR" sz="1200" spc="-1">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s/_rels/slide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4.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jpeg"/><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4.xml"/>
</Relationships>
</file>

<file path=ppt/slides/_rels/slide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wmf"/><Relationship Id="rId8" Type="http://schemas.openxmlformats.org/officeDocument/2006/relationships/image" Target="../media/image22.wmf"/><Relationship Id="rId9"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wmf"/><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wmf"/><Relationship Id="rId1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88" name="TextShape 1"/>
          <p:cNvSpPr txBox="1"/>
          <p:nvPr/>
        </p:nvSpPr>
        <p:spPr>
          <a:xfrm>
            <a:off x="504720" y="861480"/>
            <a:ext cx="7863120" cy="2473560"/>
          </a:xfrm>
          <a:prstGeom prst="rect">
            <a:avLst/>
          </a:prstGeom>
          <a:noFill/>
          <a:ln>
            <a:noFill/>
          </a:ln>
        </p:spPr>
        <p:txBody>
          <a:bodyPr lIns="0" rIns="0" tIns="0" bIns="0"/>
          <a:p>
            <a:pPr>
              <a:lnSpc>
                <a:spcPct val="90000"/>
              </a:lnSpc>
            </a:pPr>
            <a:r>
              <a:rPr b="1" lang="fr-FR" sz="3600" spc="-1">
                <a:latin typeface="Arial"/>
              </a:rPr>
              <a:t>KODAK NEXPRESS </a:t>
            </a:r>
            <a:r>
              <a:rPr b="1" lang="fr-FR" sz="3600" spc="-1">
                <a:latin typeface="Arial"/>
              </a:rPr>
              <a:t>
</a:t>
            </a:r>
            <a:r>
              <a:rPr b="1" lang="fr-FR" sz="3600" spc="-1">
                <a:latin typeface="Arial"/>
              </a:rPr>
              <a:t>Digital Production Color Solutions</a:t>
            </a:r>
            <a:r>
              <a:rPr b="1" lang="fr-FR" sz="3600" spc="-1">
                <a:latin typeface="Arial"/>
              </a:rPr>
              <a:t>
</a:t>
            </a:r>
            <a:r>
              <a:rPr b="1" lang="fr-FR" sz="3600" spc="-1">
                <a:latin typeface="Arial"/>
              </a:rPr>
              <a:t> </a:t>
            </a:r>
            <a:endParaRPr/>
          </a:p>
        </p:txBody>
      </p:sp>
      <p:sp>
        <p:nvSpPr>
          <p:cNvPr id="89" name="TextShape 2"/>
          <p:cNvSpPr txBox="1"/>
          <p:nvPr/>
        </p:nvSpPr>
        <p:spPr>
          <a:xfrm>
            <a:off x="456840" y="2860200"/>
            <a:ext cx="7543800" cy="1143000"/>
          </a:xfrm>
          <a:prstGeom prst="rect">
            <a:avLst/>
          </a:prstGeom>
          <a:noFill/>
          <a:ln>
            <a:noFill/>
          </a:ln>
        </p:spPr>
        <p:txBody>
          <a:bodyPr lIns="0" rIns="0" tIns="0" bIns="0"/>
          <a:p>
            <a:pPr>
              <a:lnSpc>
                <a:spcPct val="80000"/>
              </a:lnSpc>
            </a:pPr>
            <a:r>
              <a:rPr b="1" lang="fr-FR" sz="2900" spc="-1">
                <a:latin typeface="Arial"/>
              </a:rPr>
              <a:t>Environmental Sustainability &amp; Recycling</a:t>
            </a:r>
            <a:endParaRPr/>
          </a:p>
          <a:p>
            <a:pPr>
              <a:lnSpc>
                <a:spcPct val="80000"/>
              </a:lnSpc>
            </a:pPr>
            <a:r>
              <a:rPr b="1" lang="fr-FR" sz="2100" spc="-1">
                <a:latin typeface="Arial"/>
              </a:rPr>
              <a:t>Chuck Hura</a:t>
            </a:r>
            <a:r>
              <a:rPr i="1" lang="fr-FR" sz="1800" spc="-1">
                <a:latin typeface="Arial"/>
              </a:rPr>
              <a:t> </a:t>
            </a:r>
            <a:endParaRPr/>
          </a:p>
        </p:txBody>
      </p:sp>
    </p:spTree>
  </p:cSld>
  <p:transition spd="med">
    <p:fade/>
  </p:transition>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97"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Kodak NexPert Operator Software</a:t>
            </a:r>
            <a:endParaRPr/>
          </a:p>
        </p:txBody>
      </p:sp>
      <p:sp>
        <p:nvSpPr>
          <p:cNvPr id="298" name="TextShape 2"/>
          <p:cNvSpPr txBox="1"/>
          <p:nvPr/>
        </p:nvSpPr>
        <p:spPr>
          <a:xfrm>
            <a:off x="491760" y="990720"/>
            <a:ext cx="8124840" cy="5194080"/>
          </a:xfrm>
          <a:prstGeom prst="rect">
            <a:avLst/>
          </a:prstGeom>
          <a:noFill/>
          <a:ln>
            <a:noFill/>
          </a:ln>
        </p:spPr>
        <p:txBody>
          <a:bodyPr lIns="0" rIns="0" tIns="0" bIns="0"/>
          <a:p>
            <a:pPr marL="171360" indent="-171360"/>
            <a:r>
              <a:rPr lang="fr-FR" sz="2000" spc="-1">
                <a:latin typeface="Arial"/>
              </a:rPr>
              <a:t>Expert System guides Operator to Best Practices to get the most life from their components.  </a:t>
            </a:r>
            <a:endParaRPr/>
          </a:p>
          <a:p>
            <a:pPr lvl="1" marL="514080" indent="-171360">
              <a:buClr>
                <a:srgbClr val="636363"/>
              </a:buClr>
              <a:buFont typeface="Wingdings" charset="2"/>
              <a:buChar char=""/>
            </a:pPr>
            <a:r>
              <a:rPr lang="fr-FR" sz="1800" spc="-1">
                <a:latin typeface="Arial"/>
              </a:rPr>
              <a:t>Cleaning and Maintenance</a:t>
            </a:r>
            <a:endParaRPr/>
          </a:p>
          <a:p>
            <a:pPr lvl="1" marL="514080" indent="-171360">
              <a:buClr>
                <a:srgbClr val="636363"/>
              </a:buClr>
              <a:buFont typeface="Wingdings" charset="2"/>
              <a:buChar char=""/>
            </a:pPr>
            <a:r>
              <a:rPr lang="fr-FR" sz="1800" spc="-1">
                <a:latin typeface="Arial"/>
              </a:rPr>
              <a:t>Which components to target first</a:t>
            </a:r>
            <a:endParaRPr/>
          </a:p>
          <a:p>
            <a:pPr lvl="1" marL="514080" indent="-171360">
              <a:buClr>
                <a:srgbClr val="636363"/>
              </a:buClr>
              <a:buFont typeface="Wingdings" charset="2"/>
              <a:buChar char=""/>
            </a:pPr>
            <a:r>
              <a:rPr lang="fr-FR" sz="1800" spc="-1">
                <a:latin typeface="Arial"/>
              </a:rPr>
              <a:t> </a:t>
            </a:r>
            <a:endParaRPr/>
          </a:p>
        </p:txBody>
      </p:sp>
      <p:pic>
        <p:nvPicPr>
          <p:cNvPr id="299" name="" descr=""/>
          <p:cNvPicPr/>
          <p:nvPr/>
        </p:nvPicPr>
        <p:blipFill>
          <a:blip r:embed="rId1"/>
          <a:stretch/>
        </p:blipFill>
        <p:spPr>
          <a:xfrm>
            <a:off x="5748480" y="2624040"/>
            <a:ext cx="2296800" cy="3291120"/>
          </a:xfrm>
          <a:prstGeom prst="rect">
            <a:avLst/>
          </a:prstGeom>
          <a:ln w="9360">
            <a:solidFill>
              <a:srgbClr val="666666"/>
            </a:solidFill>
            <a:miter/>
          </a:ln>
        </p:spPr>
      </p:pic>
    </p:spTree>
  </p:cSld>
  <p:transition spd="med">
    <p:fade/>
  </p:transition>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300" name="" descr=""/>
          <p:cNvPicPr/>
          <p:nvPr/>
        </p:nvPicPr>
        <p:blipFill>
          <a:blip r:embed="rId1"/>
          <a:stretch/>
        </p:blipFill>
        <p:spPr>
          <a:xfrm>
            <a:off x="4105440" y="1477800"/>
            <a:ext cx="3781440" cy="5077080"/>
          </a:xfrm>
          <a:prstGeom prst="rect">
            <a:avLst/>
          </a:prstGeom>
          <a:ln>
            <a:noFill/>
          </a:ln>
        </p:spPr>
      </p:pic>
      <p:pic>
        <p:nvPicPr>
          <p:cNvPr id="301" name="" descr=""/>
          <p:cNvPicPr/>
          <p:nvPr/>
        </p:nvPicPr>
        <p:blipFill>
          <a:blip r:embed="rId2"/>
          <a:stretch/>
        </p:blipFill>
        <p:spPr>
          <a:xfrm>
            <a:off x="1019160" y="817560"/>
            <a:ext cx="3733920" cy="4915080"/>
          </a:xfrm>
          <a:prstGeom prst="rect">
            <a:avLst/>
          </a:prstGeom>
          <a:ln>
            <a:noFill/>
          </a:ln>
        </p:spPr>
      </p:pic>
      <p:sp>
        <p:nvSpPr>
          <p:cNvPr id="302"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ORC Return Program</a:t>
            </a:r>
            <a:endParaRPr/>
          </a:p>
        </p:txBody>
      </p:sp>
    </p:spTree>
  </p:cSld>
  <p:transition spd="med">
    <p:fade/>
  </p:transition>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03"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Dry Inks are Phthalate Free</a:t>
            </a:r>
            <a:endParaRPr/>
          </a:p>
        </p:txBody>
      </p:sp>
      <p:pic>
        <p:nvPicPr>
          <p:cNvPr id="304" name="" descr=""/>
          <p:cNvPicPr/>
          <p:nvPr/>
        </p:nvPicPr>
        <p:blipFill>
          <a:blip r:embed="rId1"/>
          <a:stretch/>
        </p:blipFill>
        <p:spPr>
          <a:xfrm>
            <a:off x="2379600" y="797040"/>
            <a:ext cx="4292640" cy="5825880"/>
          </a:xfrm>
          <a:prstGeom prst="rect">
            <a:avLst/>
          </a:prstGeom>
          <a:ln>
            <a:noFill/>
          </a:ln>
        </p:spPr>
      </p:pic>
    </p:spTree>
  </p:cSld>
  <p:transition spd="med">
    <p:fade/>
  </p:transition>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05"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Empty Dry Ink Bottle Recycling</a:t>
            </a:r>
            <a:endParaRPr/>
          </a:p>
        </p:txBody>
      </p:sp>
      <p:pic>
        <p:nvPicPr>
          <p:cNvPr id="306" name="" descr=""/>
          <p:cNvPicPr/>
          <p:nvPr/>
        </p:nvPicPr>
        <p:blipFill>
          <a:blip r:embed="rId1"/>
          <a:stretch/>
        </p:blipFill>
        <p:spPr>
          <a:xfrm>
            <a:off x="3462480" y="785880"/>
            <a:ext cx="4498920" cy="6072120"/>
          </a:xfrm>
          <a:prstGeom prst="rect">
            <a:avLst/>
          </a:prstGeom>
          <a:ln>
            <a:noFill/>
          </a:ln>
        </p:spPr>
      </p:pic>
      <p:sp>
        <p:nvSpPr>
          <p:cNvPr id="307" name="CustomShape 2"/>
          <p:cNvSpPr/>
          <p:nvPr/>
        </p:nvSpPr>
        <p:spPr>
          <a:xfrm>
            <a:off x="325440" y="1573200"/>
            <a:ext cx="2906640" cy="1191240"/>
          </a:xfrm>
          <a:solidFill>
            <a:srgbClr val="ffffff"/>
          </a:solidFill>
          <a:ln w="28440">
            <a:solidFill>
              <a:srgbClr val="005827"/>
            </a:solidFill>
            <a:miter/>
          </a:ln>
          <a:effectLst>
            <a:outerShdw dist="107932" dir="2700000">
              <a:srgbClr val="808080"/>
            </a:outerShdw>
          </a:effectLst>
        </p:spPr>
        <p:style>
          <a:lnRef idx="0"/>
          <a:fillRef idx="0"/>
          <a:effectRef idx="0"/>
          <a:fontRef idx="minor"/>
        </p:style>
        <p:txBody>
          <a:bodyPr lIns="90000" rIns="90000" tIns="46800" bIns="46800"/>
          <a:p>
            <a:pPr>
              <a:lnSpc>
                <a:spcPct val="100000"/>
              </a:lnSpc>
            </a:pPr>
            <a:r>
              <a:rPr lang="fr-FR" sz="2400" spc="-1">
                <a:solidFill>
                  <a:srgbClr val="005827"/>
                </a:solidFill>
                <a:latin typeface="Arial"/>
              </a:rPr>
              <a:t>Bottles are made from 50% recycled plastic</a:t>
            </a:r>
            <a:endParaRPr/>
          </a:p>
        </p:txBody>
      </p:sp>
      <p:pic>
        <p:nvPicPr>
          <p:cNvPr id="308" name="plastic-recycling-1" descr=""/>
          <p:cNvPicPr/>
          <p:nvPr/>
        </p:nvPicPr>
        <p:blipFill>
          <a:blip r:embed="rId2"/>
          <a:stretch/>
        </p:blipFill>
        <p:spPr>
          <a:xfrm>
            <a:off x="1276200" y="3505320"/>
            <a:ext cx="978120" cy="1207800"/>
          </a:xfrm>
          <a:prstGeom prst="rect">
            <a:avLst/>
          </a:prstGeom>
          <a:ln>
            <a:noFill/>
          </a:ln>
        </p:spPr>
      </p:pic>
    </p:spTree>
  </p:cSld>
  <p:transition spd="med">
    <p:fade/>
  </p:transition>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09" name="CustomShape 1"/>
          <p:cNvSpPr/>
          <p:nvPr/>
        </p:nvSpPr>
        <p:spPr>
          <a:xfrm>
            <a:off x="525600" y="4643280"/>
            <a:ext cx="4046400" cy="1724040"/>
          </a:xfrm>
          <a:prstGeom prst="rect">
            <a:avLst/>
          </a:prstGeom>
          <a:solidFill>
            <a:srgbClr val="ffffff"/>
          </a:solidFill>
          <a:ln w="9360">
            <a:solidFill>
              <a:srgbClr val="ffffff"/>
            </a:solidFill>
            <a:miter/>
          </a:ln>
        </p:spPr>
        <p:style>
          <a:lnRef idx="0"/>
          <a:fillRef idx="0"/>
          <a:effectRef idx="0"/>
          <a:fontRef idx="minor"/>
        </p:style>
      </p:sp>
      <p:pic>
        <p:nvPicPr>
          <p:cNvPr id="310" name="" descr=""/>
          <p:cNvPicPr/>
          <p:nvPr/>
        </p:nvPicPr>
        <p:blipFill>
          <a:blip r:embed="rId1"/>
          <a:stretch/>
        </p:blipFill>
        <p:spPr>
          <a:xfrm>
            <a:off x="1320840" y="5187960"/>
            <a:ext cx="2454120" cy="636480"/>
          </a:xfrm>
          <a:prstGeom prst="rect">
            <a:avLst/>
          </a:prstGeom>
          <a:ln>
            <a:noFill/>
          </a:ln>
        </p:spPr>
      </p:pic>
      <p:sp>
        <p:nvSpPr>
          <p:cNvPr id="311" name="CustomShape 2"/>
          <p:cNvSpPr/>
          <p:nvPr/>
        </p:nvSpPr>
        <p:spPr>
          <a:xfrm>
            <a:off x="4575240" y="4643280"/>
            <a:ext cx="2020680" cy="1724040"/>
          </a:xfrm>
          <a:prstGeom prst="rect">
            <a:avLst/>
          </a:prstGeom>
          <a:solidFill>
            <a:srgbClr val="ffb700"/>
          </a:solidFill>
          <a:ln>
            <a:noFill/>
          </a:ln>
        </p:spPr>
        <p:style>
          <a:lnRef idx="0"/>
          <a:fillRef idx="0"/>
          <a:effectRef idx="0"/>
          <a:fontRef idx="minor"/>
        </p:style>
      </p:sp>
      <p:pic>
        <p:nvPicPr>
          <p:cNvPr id="312" name="" descr=""/>
          <p:cNvPicPr/>
          <p:nvPr/>
        </p:nvPicPr>
        <p:blipFill>
          <a:blip r:embed="rId2"/>
          <a:srcRect l="0" t="4487" r="7273" b="12769"/>
          <a:stretch/>
        </p:blipFill>
        <p:spPr>
          <a:xfrm>
            <a:off x="6600960" y="4635360"/>
            <a:ext cx="2031840" cy="1730520"/>
          </a:xfrm>
          <a:prstGeom prst="rect">
            <a:avLst/>
          </a:prstGeom>
          <a:ln>
            <a:noFill/>
          </a:ln>
        </p:spPr>
      </p:pic>
    </p:spTree>
  </p:cSld>
  <p:transition spd="med">
    <p:fade/>
  </p:transition>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0"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Agenda</a:t>
            </a:r>
            <a:endParaRPr/>
          </a:p>
        </p:txBody>
      </p:sp>
      <p:sp>
        <p:nvSpPr>
          <p:cNvPr id="91" name="TextShape 2"/>
          <p:cNvSpPr txBox="1"/>
          <p:nvPr/>
        </p:nvSpPr>
        <p:spPr>
          <a:xfrm>
            <a:off x="491760" y="990720"/>
            <a:ext cx="8124840" cy="5194080"/>
          </a:xfrm>
          <a:prstGeom prst="rect">
            <a:avLst/>
          </a:prstGeom>
          <a:noFill/>
          <a:ln>
            <a:noFill/>
          </a:ln>
        </p:spPr>
        <p:txBody>
          <a:bodyPr lIns="0" rIns="0" tIns="0" bIns="0"/>
          <a:p>
            <a:pPr marL="171360" indent="-171360"/>
            <a:r>
              <a:rPr lang="fr-FR" sz="2000" spc="-1">
                <a:latin typeface="Arial"/>
              </a:rPr>
              <a:t>Sustainability &amp; Environmental Issues</a:t>
            </a:r>
            <a:endParaRPr/>
          </a:p>
          <a:p>
            <a:pPr lvl="1" marL="514080" indent="-171360">
              <a:buClr>
                <a:srgbClr val="636363"/>
              </a:buClr>
              <a:buFont typeface="Wingdings" charset="2"/>
              <a:buChar char=""/>
            </a:pPr>
            <a:r>
              <a:rPr lang="fr-FR" sz="1800" spc="-1">
                <a:latin typeface="Arial"/>
              </a:rPr>
              <a:t>Certificates / Proof</a:t>
            </a:r>
            <a:endParaRPr/>
          </a:p>
          <a:p>
            <a:pPr lvl="1" marL="514080" indent="-171360">
              <a:buClr>
                <a:srgbClr val="636363"/>
              </a:buClr>
              <a:buFont typeface="Wingdings" charset="2"/>
              <a:buChar char=""/>
            </a:pPr>
            <a:r>
              <a:rPr lang="fr-FR" sz="1800" spc="-1">
                <a:latin typeface="Arial"/>
              </a:rPr>
              <a:t>Number of Impositions</a:t>
            </a:r>
            <a:endParaRPr/>
          </a:p>
          <a:p>
            <a:pPr lvl="1" marL="514080" indent="-171360">
              <a:buClr>
                <a:srgbClr val="636363"/>
              </a:buClr>
              <a:buFont typeface="Wingdings" charset="2"/>
              <a:buChar char=""/>
            </a:pPr>
            <a:r>
              <a:rPr lang="fr-FR" sz="1800" spc="-1">
                <a:latin typeface="Arial"/>
              </a:rPr>
              <a:t>Recycling and Reuse</a:t>
            </a:r>
            <a:endParaRPr/>
          </a:p>
          <a:p>
            <a:pPr lvl="1" marL="514080" indent="-171360">
              <a:buClr>
                <a:srgbClr val="636363"/>
              </a:buClr>
              <a:buFont typeface="Wingdings" charset="2"/>
              <a:buChar char=""/>
            </a:pPr>
            <a:r>
              <a:rPr lang="fr-FR" sz="1800" spc="-1">
                <a:latin typeface="Arial"/>
              </a:rPr>
              <a:t>Environmentally Friendly Process and Output</a:t>
            </a:r>
            <a:endParaRPr/>
          </a:p>
          <a:p>
            <a:pPr lvl="1" marL="514080" indent="-171360">
              <a:buClr>
                <a:srgbClr val="636363"/>
              </a:buClr>
              <a:buFont typeface="Wingdings" charset="2"/>
              <a:buChar char=""/>
            </a:pPr>
            <a:r>
              <a:rPr lang="fr-FR" sz="1800" spc="-1">
                <a:latin typeface="Arial"/>
              </a:rPr>
              <a:t>The Future Dry Inks</a:t>
            </a:r>
            <a:endParaRPr/>
          </a:p>
        </p:txBody>
      </p:sp>
      <p:pic>
        <p:nvPicPr>
          <p:cNvPr id="92" name="" descr=""/>
          <p:cNvPicPr/>
          <p:nvPr/>
        </p:nvPicPr>
        <p:blipFill>
          <a:blip r:embed="rId1"/>
          <a:stretch/>
        </p:blipFill>
        <p:spPr>
          <a:xfrm>
            <a:off x="5084640" y="2773440"/>
            <a:ext cx="2847960" cy="3670200"/>
          </a:xfrm>
          <a:prstGeom prst="rect">
            <a:avLst/>
          </a:prstGeom>
          <a:ln w="9360">
            <a:solidFill>
              <a:srgbClr val="666666"/>
            </a:solidFill>
            <a:miter/>
          </a:ln>
          <a:effectLst>
            <a:outerShdw dist="17819" dir="2700000">
              <a:srgbClr val="808080"/>
            </a:outerShdw>
          </a:effectLst>
        </p:spPr>
      </p:pic>
    </p:spTree>
  </p:cSld>
  <p:transition spd="med">
    <p:fade/>
  </p:transition>
</p:sld>
</file>

<file path=ppt/slides/slide3.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93" name="TextShape 1"/>
          <p:cNvSpPr txBox="1"/>
          <p:nvPr/>
        </p:nvSpPr>
        <p:spPr>
          <a:xfrm>
            <a:off x="504720" y="861480"/>
            <a:ext cx="7863120" cy="2473560"/>
          </a:xfrm>
          <a:prstGeom prst="rect">
            <a:avLst/>
          </a:prstGeom>
          <a:noFill/>
          <a:ln>
            <a:noFill/>
          </a:ln>
        </p:spPr>
        <p:txBody>
          <a:bodyPr lIns="0" rIns="0" tIns="0" bIns="0"/>
          <a:p>
            <a:pPr>
              <a:lnSpc>
                <a:spcPct val="90000"/>
              </a:lnSpc>
            </a:pPr>
            <a:r>
              <a:rPr b="1" lang="fr-FR" sz="3600" spc="-1">
                <a:latin typeface="Arial"/>
              </a:rPr>
              <a:t>Win with Kodak NexPress Solutions</a:t>
            </a:r>
            <a:endParaRPr/>
          </a:p>
        </p:txBody>
      </p:sp>
      <p:sp>
        <p:nvSpPr>
          <p:cNvPr id="94" name="TextShape 2"/>
          <p:cNvSpPr txBox="1"/>
          <p:nvPr/>
        </p:nvSpPr>
        <p:spPr>
          <a:xfrm>
            <a:off x="504720" y="2259000"/>
            <a:ext cx="6400800" cy="457200"/>
          </a:xfrm>
          <a:prstGeom prst="rect">
            <a:avLst/>
          </a:prstGeom>
          <a:noFill/>
          <a:ln>
            <a:noFill/>
          </a:ln>
        </p:spPr>
        <p:txBody>
          <a:bodyPr lIns="0" rIns="0" tIns="0" bIns="0"/>
          <a:p>
            <a:endParaRPr/>
          </a:p>
        </p:txBody>
      </p:sp>
    </p:spTree>
  </p:cSld>
  <p:transition spd="med">
    <p:fade/>
  </p:transition>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5"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Good for the You / Good for the Environment</a:t>
            </a:r>
            <a:endParaRPr/>
          </a:p>
        </p:txBody>
      </p:sp>
      <p:sp>
        <p:nvSpPr>
          <p:cNvPr id="96" name="TextShape 2"/>
          <p:cNvSpPr txBox="1"/>
          <p:nvPr/>
        </p:nvSpPr>
        <p:spPr>
          <a:xfrm>
            <a:off x="402840" y="990720"/>
            <a:ext cx="4753080" cy="5194080"/>
          </a:xfrm>
          <a:prstGeom prst="rect">
            <a:avLst/>
          </a:prstGeom>
          <a:noFill/>
          <a:ln>
            <a:noFill/>
          </a:ln>
        </p:spPr>
        <p:txBody>
          <a:bodyPr lIns="0" rIns="0" tIns="0" bIns="0"/>
          <a:p>
            <a:pPr marL="171360" indent="-171360"/>
            <a:r>
              <a:rPr lang="en-US" sz="2000" spc="-1" u="sng">
                <a:uFill>
                  <a:solidFill>
                    <a:srgbClr val="ffffff"/>
                  </a:solidFill>
                </a:uFill>
                <a:latin typeface="Arial"/>
              </a:rPr>
              <a:t>Sustainable and Green Solutions</a:t>
            </a:r>
            <a:endParaRPr/>
          </a:p>
          <a:p>
            <a:pPr marL="171360" indent="-171360"/>
            <a:r>
              <a:rPr lang="en-AU" sz="1800" spc="-1">
                <a:latin typeface="Arial"/>
              </a:rPr>
              <a:t>INGEDE certificate of de-inkability</a:t>
            </a:r>
            <a:endParaRPr/>
          </a:p>
          <a:p>
            <a:pPr lvl="1" marL="514080" indent="-171360">
              <a:buClr>
                <a:srgbClr val="636363"/>
              </a:buClr>
              <a:buFont typeface="Wingdings" charset="2"/>
              <a:buChar char=""/>
            </a:pPr>
            <a:r>
              <a:rPr lang="en-AU" sz="1600" spc="-1">
                <a:latin typeface="Arial"/>
              </a:rPr>
              <a:t>International association of de-inkability certifies </a:t>
            </a:r>
            <a:r>
              <a:rPr b="1" lang="en-AU" sz="1600" spc="-1">
                <a:latin typeface="Arial"/>
              </a:rPr>
              <a:t>NexPress</a:t>
            </a:r>
            <a:r>
              <a:rPr lang="en-AU" sz="1600" spc="-1">
                <a:latin typeface="Arial"/>
              </a:rPr>
              <a:t> and </a:t>
            </a:r>
            <a:r>
              <a:rPr b="1" lang="en-AU" sz="1600" spc="-1">
                <a:latin typeface="Arial"/>
              </a:rPr>
              <a:t>Digimaster</a:t>
            </a:r>
            <a:r>
              <a:rPr lang="en-AU" sz="1600" spc="-1">
                <a:latin typeface="Arial"/>
              </a:rPr>
              <a:t> prints as</a:t>
            </a:r>
            <a:r>
              <a:rPr b="1" lang="en-AU" sz="1600" spc="-1">
                <a:latin typeface="Arial"/>
              </a:rPr>
              <a:t> good deinkable</a:t>
            </a:r>
            <a:r>
              <a:rPr lang="en-AU" sz="1600" spc="-1">
                <a:latin typeface="Arial"/>
              </a:rPr>
              <a:t> (Highest Level) with standard deinking processes.</a:t>
            </a:r>
            <a:endParaRPr/>
          </a:p>
          <a:p>
            <a:pPr marL="171360" indent="-171360"/>
            <a:r>
              <a:rPr lang="en-AU" sz="1800" spc="-1">
                <a:latin typeface="Arial"/>
              </a:rPr>
              <a:t>EU food approval</a:t>
            </a:r>
            <a:endParaRPr/>
          </a:p>
          <a:p>
            <a:pPr lvl="1" marL="514080" indent="-171360">
              <a:buClr>
                <a:srgbClr val="636363"/>
              </a:buClr>
              <a:buFont typeface="Wingdings" charset="2"/>
              <a:buChar char=""/>
            </a:pPr>
            <a:r>
              <a:rPr lang="en-AU" sz="1600" spc="-1">
                <a:latin typeface="Arial"/>
              </a:rPr>
              <a:t>Food approval in European Union, NexPress printing system is approved for use in the food industry in the European Union.</a:t>
            </a:r>
            <a:endParaRPr/>
          </a:p>
          <a:p>
            <a:pPr marL="171360" indent="-171360"/>
            <a:r>
              <a:rPr lang="en-AU" sz="1800" spc="-1">
                <a:latin typeface="Arial"/>
              </a:rPr>
              <a:t>EN71.3 Toy safety approval</a:t>
            </a:r>
            <a:endParaRPr/>
          </a:p>
          <a:p>
            <a:pPr lvl="1" marL="514080" indent="-171360">
              <a:buClr>
                <a:srgbClr val="636363"/>
              </a:buClr>
              <a:buFont typeface="Wingdings" charset="2"/>
              <a:buChar char=""/>
            </a:pPr>
            <a:r>
              <a:rPr lang="en-AU" sz="1600" spc="-1">
                <a:latin typeface="Arial"/>
              </a:rPr>
              <a:t>EN71.3 </a:t>
            </a:r>
            <a:r>
              <a:rPr b="1" lang="en-AU" sz="1600" spc="-1">
                <a:latin typeface="Arial"/>
              </a:rPr>
              <a:t>limits</a:t>
            </a:r>
            <a:r>
              <a:rPr lang="en-AU" sz="1600" spc="-1">
                <a:latin typeface="Arial"/>
              </a:rPr>
              <a:t> </a:t>
            </a:r>
            <a:r>
              <a:rPr b="1" lang="en-AU" sz="1600" spc="-1">
                <a:latin typeface="Arial"/>
              </a:rPr>
              <a:t>toxic metals</a:t>
            </a:r>
            <a:r>
              <a:rPr lang="en-AU" sz="1600" spc="-1">
                <a:latin typeface="Arial"/>
              </a:rPr>
              <a:t> in toys. Required </a:t>
            </a:r>
            <a:r>
              <a:rPr lang="en-AU" sz="1600" spc="-1">
                <a:latin typeface="Arial"/>
              </a:rPr>
              <a:t>
</a:t>
            </a:r>
            <a:r>
              <a:rPr lang="en-AU" sz="1600" spc="-1">
                <a:latin typeface="Arial"/>
              </a:rPr>
              <a:t>for everything that can intentionally get into </a:t>
            </a:r>
            <a:r>
              <a:rPr lang="en-AU" sz="1600" spc="-1">
                <a:latin typeface="Arial"/>
              </a:rPr>
              <a:t>
</a:t>
            </a:r>
            <a:r>
              <a:rPr lang="en-AU" sz="1600" spc="-1">
                <a:latin typeface="Arial"/>
              </a:rPr>
              <a:t>the </a:t>
            </a:r>
            <a:r>
              <a:rPr b="1" lang="en-AU" sz="1600" spc="-1">
                <a:latin typeface="Arial"/>
              </a:rPr>
              <a:t>hands of children</a:t>
            </a:r>
            <a:r>
              <a:rPr lang="en-AU" sz="1600" spc="-1">
                <a:latin typeface="Arial"/>
              </a:rPr>
              <a:t>. NexPress production </a:t>
            </a:r>
            <a:r>
              <a:rPr lang="en-AU" sz="1600" spc="-1">
                <a:latin typeface="Arial"/>
              </a:rPr>
              <a:t>
</a:t>
            </a:r>
            <a:r>
              <a:rPr lang="en-AU" sz="1600" spc="-1">
                <a:latin typeface="Arial"/>
              </a:rPr>
              <a:t>color presses comply with EN71.3.</a:t>
            </a:r>
            <a:endParaRPr/>
          </a:p>
          <a:p>
            <a:pPr marL="171360" indent="-171360"/>
            <a:r>
              <a:rPr lang="en-US" sz="2000" spc="-1">
                <a:latin typeface="Arial"/>
              </a:rPr>
              <a:t>Dry Inks are non-toxic and easy to handle</a:t>
            </a:r>
            <a:endParaRPr/>
          </a:p>
        </p:txBody>
      </p:sp>
      <p:pic>
        <p:nvPicPr>
          <p:cNvPr id="97" name="" descr=""/>
          <p:cNvPicPr/>
          <p:nvPr/>
        </p:nvPicPr>
        <p:blipFill>
          <a:blip r:embed="rId1"/>
          <a:stretch/>
        </p:blipFill>
        <p:spPr>
          <a:xfrm>
            <a:off x="5891040" y="938160"/>
            <a:ext cx="1570320" cy="1817640"/>
          </a:xfrm>
          <a:prstGeom prst="rect">
            <a:avLst/>
          </a:prstGeom>
          <a:ln>
            <a:noFill/>
          </a:ln>
        </p:spPr>
      </p:pic>
      <p:pic>
        <p:nvPicPr>
          <p:cNvPr id="98" name="" descr=""/>
          <p:cNvPicPr/>
          <p:nvPr/>
        </p:nvPicPr>
        <p:blipFill>
          <a:blip r:embed="rId2"/>
          <a:stretch/>
        </p:blipFill>
        <p:spPr>
          <a:xfrm>
            <a:off x="7039080" y="1138320"/>
            <a:ext cx="1574640" cy="1968480"/>
          </a:xfrm>
          <a:prstGeom prst="rect">
            <a:avLst/>
          </a:prstGeom>
          <a:ln>
            <a:noFill/>
          </a:ln>
        </p:spPr>
      </p:pic>
      <p:sp>
        <p:nvSpPr>
          <p:cNvPr id="99" name="CustomShape 3"/>
          <p:cNvSpPr/>
          <p:nvPr/>
        </p:nvSpPr>
        <p:spPr>
          <a:xfrm>
            <a:off x="4133880" y="2166840"/>
            <a:ext cx="1101600" cy="451080"/>
          </a:xfrm>
          <a:prstGeom prst="ellipse">
            <a:avLst/>
          </a:prstGeom>
          <a:noFill/>
          <a:ln w="28440">
            <a:solidFill>
              <a:srgbClr val="ed0000"/>
            </a:solidFill>
            <a:miter/>
          </a:ln>
        </p:spPr>
        <p:style>
          <a:lnRef idx="0"/>
          <a:fillRef idx="0"/>
          <a:effectRef idx="0"/>
          <a:fontRef idx="minor"/>
        </p:style>
      </p:sp>
      <p:sp>
        <p:nvSpPr>
          <p:cNvPr id="100" name="Line 4"/>
          <p:cNvSpPr/>
          <p:nvPr/>
        </p:nvSpPr>
        <p:spPr>
          <a:xfrm>
            <a:off x="5073480" y="2543040"/>
            <a:ext cx="1089360" cy="1202040"/>
          </a:xfrm>
          <a:prstGeom prst="line">
            <a:avLst/>
          </a:prstGeom>
          <a:ln w="28440">
            <a:solidFill>
              <a:srgbClr val="ed0000"/>
            </a:solidFill>
            <a:miter/>
          </a:ln>
        </p:spPr>
        <p:style>
          <a:lnRef idx="0"/>
          <a:fillRef idx="0"/>
          <a:effectRef idx="0"/>
          <a:fontRef idx="minor"/>
        </p:style>
      </p:sp>
      <p:sp>
        <p:nvSpPr>
          <p:cNvPr id="101" name="CustomShape 5"/>
          <p:cNvSpPr/>
          <p:nvPr/>
        </p:nvSpPr>
        <p:spPr>
          <a:xfrm>
            <a:off x="6107040" y="3489480"/>
            <a:ext cx="2448000" cy="1797480"/>
          </a:xfrm>
          <a:solidFill>
            <a:srgbClr val="ffffff"/>
          </a:solidFill>
          <a:ln w="28440">
            <a:solidFill>
              <a:srgbClr val="ed0000"/>
            </a:solidFill>
            <a:miter/>
          </a:ln>
          <a:effectLst>
            <a:outerShdw dist="17819" dir="2700000">
              <a:srgbClr val="808080"/>
            </a:outerShdw>
          </a:effectLst>
        </p:spPr>
        <p:style>
          <a:lnRef idx="0"/>
          <a:fillRef idx="0"/>
          <a:effectRef idx="0"/>
          <a:fontRef idx="minor"/>
        </p:style>
        <p:txBody>
          <a:bodyPr lIns="90000" rIns="90000" tIns="46800" bIns="46800"/>
          <a:p>
            <a:pPr>
              <a:lnSpc>
                <a:spcPct val="100000"/>
              </a:lnSpc>
            </a:pPr>
            <a:r>
              <a:rPr lang="fr-FR" sz="1600" spc="-1">
                <a:solidFill>
                  <a:srgbClr val="666666"/>
                </a:solidFill>
                <a:latin typeface="Arial"/>
              </a:rPr>
              <a:t>This is the key point.  HP claims de-inkable, but they paid a lab to figure out a way to de-ink their prints.  What good is this if it isn't used in the industry!</a:t>
            </a:r>
            <a:endParaRPr/>
          </a:p>
        </p:txBody>
      </p:sp>
    </p:spTree>
  </p:cSld>
  <p:transition spd="med">
    <p:fade/>
  </p:transition>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2"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Good for the You / Good for the Environment</a:t>
            </a:r>
            <a:endParaRPr/>
          </a:p>
        </p:txBody>
      </p:sp>
      <p:sp>
        <p:nvSpPr>
          <p:cNvPr id="103" name="TextShape 2"/>
          <p:cNvSpPr txBox="1"/>
          <p:nvPr/>
        </p:nvSpPr>
        <p:spPr>
          <a:xfrm>
            <a:off x="492120" y="1184400"/>
            <a:ext cx="4859280" cy="4695840"/>
          </a:xfrm>
          <a:prstGeom prst="rect">
            <a:avLst/>
          </a:prstGeom>
          <a:noFill/>
          <a:ln>
            <a:noFill/>
          </a:ln>
        </p:spPr>
        <p:txBody>
          <a:bodyPr lIns="0" rIns="0" tIns="0" bIns="0"/>
          <a:p>
            <a:pPr marL="171360" indent="-171360"/>
            <a:r>
              <a:rPr lang="fr-FR" sz="1800" spc="-1" u="sng">
                <a:uFill>
                  <a:solidFill>
                    <a:srgbClr val="ffffff"/>
                  </a:solidFill>
                </a:uFill>
                <a:latin typeface="Arial"/>
              </a:rPr>
              <a:t>Sustainable and Green Solutions</a:t>
            </a:r>
            <a:endParaRPr/>
          </a:p>
          <a:p>
            <a:pPr marL="171360" indent="-171360"/>
            <a:r>
              <a:rPr lang="fr-FR" sz="1600" spc="-1">
                <a:latin typeface="Arial"/>
              </a:rPr>
              <a:t>High gloss finish is non-toxic &amp; recyclable</a:t>
            </a:r>
            <a:endParaRPr/>
          </a:p>
          <a:p>
            <a:pPr marL="171360" indent="-171360"/>
            <a:r>
              <a:rPr lang="fr-FR" sz="1600" spc="-1">
                <a:latin typeface="Arial"/>
              </a:rPr>
              <a:t>No harmful compounds generated </a:t>
            </a:r>
            <a:r>
              <a:rPr lang="fr-FR" sz="1600" spc="-1">
                <a:latin typeface="Arial"/>
              </a:rPr>
              <a:t>
</a:t>
            </a:r>
            <a:r>
              <a:rPr lang="fr-FR" sz="1600" spc="-1">
                <a:latin typeface="Arial"/>
              </a:rPr>
              <a:t>or required during manufacture, use, clean-up, and disposal of dry-inks</a:t>
            </a:r>
            <a:endParaRPr/>
          </a:p>
          <a:p>
            <a:pPr marL="171360" indent="-171360"/>
            <a:r>
              <a:rPr lang="fr-FR" sz="1600" spc="-1">
                <a:latin typeface="Arial"/>
              </a:rPr>
              <a:t>No hazardous material removal </a:t>
            </a:r>
            <a:r>
              <a:rPr lang="fr-FR" sz="1600" spc="-1">
                <a:latin typeface="Arial"/>
              </a:rPr>
              <a:t>
</a:t>
            </a:r>
            <a:r>
              <a:rPr lang="fr-FR" sz="1600" spc="-1">
                <a:latin typeface="Arial"/>
              </a:rPr>
              <a:t>or protective clothing required</a:t>
            </a:r>
            <a:endParaRPr/>
          </a:p>
          <a:p>
            <a:pPr marL="171360" indent="-171360"/>
            <a:r>
              <a:rPr lang="fr-FR" sz="1600" spc="-1">
                <a:latin typeface="Arial"/>
              </a:rPr>
              <a:t>No irritating or annoying odors</a:t>
            </a:r>
            <a:endParaRPr/>
          </a:p>
          <a:p>
            <a:pPr marL="171360" indent="-171360"/>
            <a:r>
              <a:rPr lang="fr-FR" sz="1600" spc="-1">
                <a:latin typeface="Arial"/>
              </a:rPr>
              <a:t>No VOCs emitted from dry inks</a:t>
            </a:r>
            <a:endParaRPr/>
          </a:p>
          <a:p>
            <a:pPr marL="171360" indent="-171360"/>
            <a:r>
              <a:rPr lang="fr-FR" sz="1600" spc="-1">
                <a:latin typeface="Arial"/>
              </a:rPr>
              <a:t>Reduced Consumables Packaging</a:t>
            </a:r>
            <a:endParaRPr/>
          </a:p>
          <a:p>
            <a:pPr marL="171360" indent="-171360"/>
            <a:r>
              <a:rPr lang="fr-FR" sz="1600" spc="-1">
                <a:latin typeface="Arial"/>
              </a:rPr>
              <a:t>Voluntary partnerships</a:t>
            </a:r>
            <a:endParaRPr/>
          </a:p>
        </p:txBody>
      </p:sp>
      <p:pic>
        <p:nvPicPr>
          <p:cNvPr id="104" name="" descr=""/>
          <p:cNvPicPr/>
          <p:nvPr/>
        </p:nvPicPr>
        <p:blipFill>
          <a:blip r:embed="rId1"/>
          <a:stretch/>
        </p:blipFill>
        <p:spPr>
          <a:xfrm>
            <a:off x="5891040" y="938160"/>
            <a:ext cx="1570320" cy="1817640"/>
          </a:xfrm>
          <a:prstGeom prst="rect">
            <a:avLst/>
          </a:prstGeom>
          <a:ln>
            <a:noFill/>
          </a:ln>
        </p:spPr>
      </p:pic>
      <p:pic>
        <p:nvPicPr>
          <p:cNvPr id="105" name="" descr=""/>
          <p:cNvPicPr/>
          <p:nvPr/>
        </p:nvPicPr>
        <p:blipFill>
          <a:blip r:embed="rId2"/>
          <a:stretch/>
        </p:blipFill>
        <p:spPr>
          <a:xfrm>
            <a:off x="7039080" y="1138320"/>
            <a:ext cx="1574640" cy="1968480"/>
          </a:xfrm>
          <a:prstGeom prst="rect">
            <a:avLst/>
          </a:prstGeom>
          <a:ln>
            <a:noFill/>
          </a:ln>
        </p:spPr>
      </p:pic>
      <p:pic>
        <p:nvPicPr>
          <p:cNvPr id="106" name="" descr=""/>
          <p:cNvPicPr/>
          <p:nvPr/>
        </p:nvPicPr>
        <p:blipFill>
          <a:blip r:embed="rId3"/>
          <a:stretch/>
        </p:blipFill>
        <p:spPr>
          <a:xfrm>
            <a:off x="3263760" y="5611680"/>
            <a:ext cx="1927440" cy="646200"/>
          </a:xfrm>
          <a:prstGeom prst="rect">
            <a:avLst/>
          </a:prstGeom>
          <a:ln>
            <a:noFill/>
          </a:ln>
        </p:spPr>
      </p:pic>
      <p:pic>
        <p:nvPicPr>
          <p:cNvPr id="107" name="" descr=""/>
          <p:cNvPicPr/>
          <p:nvPr/>
        </p:nvPicPr>
        <p:blipFill>
          <a:blip r:embed="rId4"/>
          <a:stretch/>
        </p:blipFill>
        <p:spPr>
          <a:xfrm>
            <a:off x="876240" y="5191200"/>
            <a:ext cx="754200" cy="1149120"/>
          </a:xfrm>
          <a:prstGeom prst="rect">
            <a:avLst/>
          </a:prstGeom>
          <a:ln>
            <a:noFill/>
          </a:ln>
        </p:spPr>
      </p:pic>
      <p:pic>
        <p:nvPicPr>
          <p:cNvPr id="108" name="" descr=""/>
          <p:cNvPicPr/>
          <p:nvPr/>
        </p:nvPicPr>
        <p:blipFill>
          <a:blip r:embed="rId5"/>
          <a:stretch/>
        </p:blipFill>
        <p:spPr>
          <a:xfrm>
            <a:off x="6818400" y="5186520"/>
            <a:ext cx="828720" cy="1063440"/>
          </a:xfrm>
          <a:prstGeom prst="rect">
            <a:avLst/>
          </a:prstGeom>
          <a:ln>
            <a:noFill/>
          </a:ln>
        </p:spPr>
      </p:pic>
      <p:pic>
        <p:nvPicPr>
          <p:cNvPr id="109" name="" descr=""/>
          <p:cNvPicPr/>
          <p:nvPr/>
        </p:nvPicPr>
        <p:blipFill>
          <a:blip r:embed="rId6"/>
          <a:stretch/>
        </p:blipFill>
        <p:spPr>
          <a:xfrm>
            <a:off x="5533920" y="5070600"/>
            <a:ext cx="776520" cy="826920"/>
          </a:xfrm>
          <a:prstGeom prst="rect">
            <a:avLst/>
          </a:prstGeom>
          <a:ln>
            <a:noFill/>
          </a:ln>
        </p:spPr>
      </p:pic>
      <p:pic>
        <p:nvPicPr>
          <p:cNvPr id="110" name="" descr=""/>
          <p:cNvPicPr/>
          <p:nvPr/>
        </p:nvPicPr>
        <p:blipFill>
          <a:blip r:embed="rId7"/>
          <a:stretch/>
        </p:blipFill>
        <p:spPr>
          <a:xfrm>
            <a:off x="2359080" y="5164200"/>
            <a:ext cx="745920" cy="739800"/>
          </a:xfrm>
          <a:prstGeom prst="rect">
            <a:avLst/>
          </a:prstGeom>
          <a:ln>
            <a:noFill/>
          </a:ln>
        </p:spPr>
      </p:pic>
      <p:pic>
        <p:nvPicPr>
          <p:cNvPr id="111" name="" descr=""/>
          <p:cNvPicPr/>
          <p:nvPr/>
        </p:nvPicPr>
        <p:blipFill>
          <a:blip r:embed="rId8"/>
          <a:stretch/>
        </p:blipFill>
        <p:spPr>
          <a:xfrm>
            <a:off x="5613480" y="3513240"/>
            <a:ext cx="2628720" cy="1182600"/>
          </a:xfrm>
          <a:prstGeom prst="rect">
            <a:avLst/>
          </a:prstGeom>
          <a:ln>
            <a:noFill/>
          </a:ln>
        </p:spPr>
      </p:pic>
    </p:spTree>
  </p:cSld>
  <p:transition spd="med">
    <p:fade/>
  </p:transition>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2"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Number of Impositions: The Issue</a:t>
            </a:r>
            <a:endParaRPr/>
          </a:p>
        </p:txBody>
      </p:sp>
      <p:sp>
        <p:nvSpPr>
          <p:cNvPr id="113" name="TextShape 2"/>
          <p:cNvSpPr txBox="1"/>
          <p:nvPr/>
        </p:nvSpPr>
        <p:spPr>
          <a:xfrm>
            <a:off x="491760" y="990720"/>
            <a:ext cx="8124840" cy="5194080"/>
          </a:xfrm>
          <a:prstGeom prst="rect">
            <a:avLst/>
          </a:prstGeom>
          <a:noFill/>
          <a:ln>
            <a:noFill/>
          </a:ln>
        </p:spPr>
        <p:txBody>
          <a:bodyPr lIns="0" rIns="0" tIns="0" bIns="0"/>
          <a:p>
            <a:pPr marL="380880" indent="-380880">
              <a:buClr>
                <a:srgbClr val="666666"/>
              </a:buClr>
              <a:buFont typeface="Arial"/>
              <a:buAutoNum type="arabicPeriod"/>
            </a:pPr>
            <a:r>
              <a:rPr lang="en-US" sz="2000" spc="-1">
                <a:latin typeface="Arial"/>
              </a:rPr>
              <a:t>Number of Impositions due to difference in Sheet size and Image area sizes.  For example, a 3x7 postcard or rack card:</a:t>
            </a:r>
            <a:endParaRPr/>
          </a:p>
          <a:p>
            <a:pPr marL="380880" indent="-380880">
              <a:buClr>
                <a:srgbClr val="666666"/>
              </a:buClr>
              <a:buFont typeface="Arial"/>
              <a:buAutoNum type="arabicPeriod"/>
            </a:pPr>
            <a:r>
              <a:rPr lang="en-US" sz="2000" spc="-1">
                <a:latin typeface="Arial"/>
              </a:rPr>
              <a:t> </a:t>
            </a:r>
            <a:endParaRPr/>
          </a:p>
          <a:p>
            <a:pPr marL="380880" indent="-380880">
              <a:buClr>
                <a:srgbClr val="666666"/>
              </a:buClr>
              <a:buFont typeface="Arial"/>
              <a:buAutoNum type="arabicPeriod"/>
            </a:pPr>
            <a:r>
              <a:rPr lang="en-US" sz="2000" spc="-1">
                <a:latin typeface="Arial"/>
              </a:rPr>
              <a:t> </a:t>
            </a:r>
            <a:endParaRPr/>
          </a:p>
          <a:p>
            <a:pPr marL="380880" indent="-380880">
              <a:buClr>
                <a:srgbClr val="666666"/>
              </a:buClr>
              <a:buFont typeface="Arial"/>
              <a:buAutoNum type="arabicPeriod"/>
            </a:pPr>
            <a:r>
              <a:rPr lang="en-US" sz="2000" spc="-1">
                <a:latin typeface="Arial"/>
              </a:rPr>
              <a:t> </a:t>
            </a:r>
            <a:endParaRPr/>
          </a:p>
          <a:p>
            <a:pPr marL="380880" indent="-380880">
              <a:buClr>
                <a:srgbClr val="666666"/>
              </a:buClr>
              <a:buFont typeface="Arial"/>
              <a:buAutoNum type="arabicPeriod"/>
            </a:pPr>
            <a:r>
              <a:rPr lang="en-US" sz="2000" spc="-1">
                <a:latin typeface="Arial"/>
              </a:rPr>
              <a:t> </a:t>
            </a:r>
            <a:endParaRPr/>
          </a:p>
          <a:p>
            <a:pPr marL="380880" indent="-380880">
              <a:buClr>
                <a:srgbClr val="666666"/>
              </a:buClr>
              <a:buFont typeface="Arial"/>
              <a:buAutoNum type="arabicPeriod"/>
            </a:pPr>
            <a:r>
              <a:rPr lang="en-US" sz="2000" spc="-1">
                <a:latin typeface="Arial"/>
              </a:rPr>
              <a:t>This causes an additional number of sheets to be printed, which</a:t>
            </a:r>
            <a:endParaRPr/>
          </a:p>
          <a:p>
            <a:pPr lvl="1" marL="685800" indent="-343080">
              <a:buClr>
                <a:srgbClr val="636363"/>
              </a:buClr>
              <a:buFont typeface="Arial"/>
              <a:buAutoNum type="alphaLcParenR"/>
            </a:pPr>
            <a:r>
              <a:rPr lang="en-US" sz="1800" spc="-1">
                <a:latin typeface="Arial"/>
              </a:rPr>
              <a:t>Increases Click Costs on the Indigo</a:t>
            </a:r>
            <a:endParaRPr/>
          </a:p>
          <a:p>
            <a:pPr lvl="1" marL="685800" indent="-343080">
              <a:buClr>
                <a:srgbClr val="636363"/>
              </a:buClr>
              <a:buFont typeface="Arial"/>
              <a:buAutoNum type="alphaLcParenR"/>
            </a:pPr>
            <a:r>
              <a:rPr lang="en-US" sz="1800" spc="-1">
                <a:latin typeface="Arial"/>
              </a:rPr>
              <a:t>Increases Labor Costs</a:t>
            </a:r>
            <a:endParaRPr/>
          </a:p>
          <a:p>
            <a:pPr lvl="1" marL="685800" indent="-343080">
              <a:buClr>
                <a:srgbClr val="636363"/>
              </a:buClr>
              <a:buFont typeface="Arial"/>
              <a:buAutoNum type="alphaLcParenR"/>
            </a:pPr>
            <a:r>
              <a:rPr lang="en-US" sz="1800" spc="-1">
                <a:latin typeface="Arial"/>
              </a:rPr>
              <a:t>Increases Paper Costs</a:t>
            </a:r>
            <a:endParaRPr/>
          </a:p>
          <a:p>
            <a:pPr lvl="1" marL="685800" indent="-343080">
              <a:buClr>
                <a:srgbClr val="636363"/>
              </a:buClr>
              <a:buFont typeface="Arial"/>
              <a:buAutoNum type="alphaLcParenR"/>
            </a:pPr>
            <a:r>
              <a:rPr lang="en-US" sz="1800" spc="-1">
                <a:latin typeface="Arial"/>
              </a:rPr>
              <a:t>Effectively Slows down the Indigo</a:t>
            </a:r>
            <a:endParaRPr/>
          </a:p>
        </p:txBody>
      </p:sp>
      <p:sp>
        <p:nvSpPr>
          <p:cNvPr id="114" name="CustomShape 3"/>
          <p:cNvSpPr/>
          <p:nvPr/>
        </p:nvSpPr>
        <p:spPr>
          <a:xfrm>
            <a:off x="2590920" y="2590920"/>
            <a:ext cx="1349280" cy="45900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8 per sheet</a:t>
            </a:r>
            <a:endParaRPr/>
          </a:p>
        </p:txBody>
      </p:sp>
      <p:sp>
        <p:nvSpPr>
          <p:cNvPr id="115" name="CustomShape 4"/>
          <p:cNvSpPr/>
          <p:nvPr/>
        </p:nvSpPr>
        <p:spPr>
          <a:xfrm>
            <a:off x="2819520" y="1905120"/>
            <a:ext cx="861840" cy="674640"/>
          </a:xfrm>
          <a:prstGeom prst="rect">
            <a:avLst/>
          </a:prstGeom>
          <a:solidFill>
            <a:srgbClr val="ffffff"/>
          </a:solidFill>
          <a:ln w="19080">
            <a:solidFill>
              <a:srgbClr val="666666"/>
            </a:solidFill>
            <a:miter/>
          </a:ln>
        </p:spPr>
        <p:style>
          <a:lnRef idx="0"/>
          <a:fillRef idx="0"/>
          <a:effectRef idx="0"/>
          <a:fontRef idx="minor"/>
        </p:style>
      </p:sp>
      <p:sp>
        <p:nvSpPr>
          <p:cNvPr id="116" name="CustomShape 5"/>
          <p:cNvSpPr/>
          <p:nvPr/>
        </p:nvSpPr>
        <p:spPr>
          <a:xfrm>
            <a:off x="2940480" y="2078640"/>
            <a:ext cx="310320" cy="160560"/>
          </a:xfrm>
          <a:prstGeom prst="rect">
            <a:avLst/>
          </a:prstGeom>
          <a:solidFill>
            <a:srgbClr val="b2b2b2"/>
          </a:solidFill>
          <a:ln w="12600">
            <a:solidFill>
              <a:srgbClr val="666666"/>
            </a:solidFill>
            <a:miter/>
          </a:ln>
        </p:spPr>
        <p:style>
          <a:lnRef idx="0"/>
          <a:fillRef idx="0"/>
          <a:effectRef idx="0"/>
          <a:fontRef idx="minor"/>
        </p:style>
      </p:sp>
      <p:sp>
        <p:nvSpPr>
          <p:cNvPr id="117" name="CustomShape 6"/>
          <p:cNvSpPr/>
          <p:nvPr/>
        </p:nvSpPr>
        <p:spPr>
          <a:xfrm>
            <a:off x="2940480" y="2239200"/>
            <a:ext cx="310320" cy="160920"/>
          </a:xfrm>
          <a:prstGeom prst="rect">
            <a:avLst/>
          </a:prstGeom>
          <a:solidFill>
            <a:srgbClr val="b2b2b2"/>
          </a:solidFill>
          <a:ln w="12600">
            <a:solidFill>
              <a:srgbClr val="666666"/>
            </a:solidFill>
            <a:miter/>
          </a:ln>
        </p:spPr>
        <p:style>
          <a:lnRef idx="0"/>
          <a:fillRef idx="0"/>
          <a:effectRef idx="0"/>
          <a:fontRef idx="minor"/>
        </p:style>
      </p:sp>
      <p:sp>
        <p:nvSpPr>
          <p:cNvPr id="118" name="CustomShape 7"/>
          <p:cNvSpPr/>
          <p:nvPr/>
        </p:nvSpPr>
        <p:spPr>
          <a:xfrm>
            <a:off x="3251520" y="2078640"/>
            <a:ext cx="310320" cy="160560"/>
          </a:xfrm>
          <a:prstGeom prst="rect">
            <a:avLst/>
          </a:prstGeom>
          <a:solidFill>
            <a:srgbClr val="b2b2b2"/>
          </a:solidFill>
          <a:ln w="12600">
            <a:solidFill>
              <a:srgbClr val="666666"/>
            </a:solidFill>
            <a:miter/>
          </a:ln>
        </p:spPr>
        <p:style>
          <a:lnRef idx="0"/>
          <a:fillRef idx="0"/>
          <a:effectRef idx="0"/>
          <a:fontRef idx="minor"/>
        </p:style>
      </p:sp>
      <p:sp>
        <p:nvSpPr>
          <p:cNvPr id="119" name="CustomShape 8"/>
          <p:cNvSpPr/>
          <p:nvPr/>
        </p:nvSpPr>
        <p:spPr>
          <a:xfrm>
            <a:off x="3251520" y="2239200"/>
            <a:ext cx="310320" cy="160920"/>
          </a:xfrm>
          <a:prstGeom prst="rect">
            <a:avLst/>
          </a:prstGeom>
          <a:solidFill>
            <a:srgbClr val="b2b2b2"/>
          </a:solidFill>
          <a:ln w="12600">
            <a:solidFill>
              <a:srgbClr val="666666"/>
            </a:solidFill>
            <a:miter/>
          </a:ln>
        </p:spPr>
        <p:style>
          <a:lnRef idx="0"/>
          <a:fillRef idx="0"/>
          <a:effectRef idx="0"/>
          <a:fontRef idx="minor"/>
        </p:style>
      </p:sp>
      <p:sp>
        <p:nvSpPr>
          <p:cNvPr id="120" name="CustomShape 9"/>
          <p:cNvSpPr/>
          <p:nvPr/>
        </p:nvSpPr>
        <p:spPr>
          <a:xfrm>
            <a:off x="2940480" y="1918080"/>
            <a:ext cx="310320" cy="160560"/>
          </a:xfrm>
          <a:prstGeom prst="rect">
            <a:avLst/>
          </a:prstGeom>
          <a:solidFill>
            <a:srgbClr val="b2b2b2"/>
          </a:solidFill>
          <a:ln w="12600">
            <a:solidFill>
              <a:srgbClr val="666666"/>
            </a:solidFill>
            <a:miter/>
          </a:ln>
        </p:spPr>
        <p:style>
          <a:lnRef idx="0"/>
          <a:fillRef idx="0"/>
          <a:effectRef idx="0"/>
          <a:fontRef idx="minor"/>
        </p:style>
      </p:sp>
      <p:sp>
        <p:nvSpPr>
          <p:cNvPr id="121" name="CustomShape 10"/>
          <p:cNvSpPr/>
          <p:nvPr/>
        </p:nvSpPr>
        <p:spPr>
          <a:xfrm>
            <a:off x="3251520" y="1918080"/>
            <a:ext cx="310320" cy="160560"/>
          </a:xfrm>
          <a:prstGeom prst="rect">
            <a:avLst/>
          </a:prstGeom>
          <a:solidFill>
            <a:srgbClr val="b2b2b2"/>
          </a:solidFill>
          <a:ln w="12600">
            <a:solidFill>
              <a:srgbClr val="666666"/>
            </a:solidFill>
            <a:miter/>
          </a:ln>
        </p:spPr>
        <p:style>
          <a:lnRef idx="0"/>
          <a:fillRef idx="0"/>
          <a:effectRef idx="0"/>
          <a:fontRef idx="minor"/>
        </p:style>
      </p:sp>
      <p:sp>
        <p:nvSpPr>
          <p:cNvPr id="122" name="CustomShape 11"/>
          <p:cNvSpPr/>
          <p:nvPr/>
        </p:nvSpPr>
        <p:spPr>
          <a:xfrm>
            <a:off x="3251520" y="2400120"/>
            <a:ext cx="310320" cy="160560"/>
          </a:xfrm>
          <a:prstGeom prst="rect">
            <a:avLst/>
          </a:prstGeom>
          <a:solidFill>
            <a:srgbClr val="b2b2b2"/>
          </a:solidFill>
          <a:ln w="12600">
            <a:solidFill>
              <a:srgbClr val="666666"/>
            </a:solidFill>
            <a:miter/>
          </a:ln>
        </p:spPr>
        <p:style>
          <a:lnRef idx="0"/>
          <a:fillRef idx="0"/>
          <a:effectRef idx="0"/>
          <a:fontRef idx="minor"/>
        </p:style>
      </p:sp>
      <p:sp>
        <p:nvSpPr>
          <p:cNvPr id="123" name="CustomShape 12"/>
          <p:cNvSpPr/>
          <p:nvPr/>
        </p:nvSpPr>
        <p:spPr>
          <a:xfrm>
            <a:off x="2940480" y="2400120"/>
            <a:ext cx="310320" cy="160560"/>
          </a:xfrm>
          <a:prstGeom prst="rect">
            <a:avLst/>
          </a:prstGeom>
          <a:solidFill>
            <a:srgbClr val="b2b2b2"/>
          </a:solidFill>
          <a:ln w="12600">
            <a:solidFill>
              <a:srgbClr val="666666"/>
            </a:solidFill>
            <a:miter/>
          </a:ln>
        </p:spPr>
        <p:style>
          <a:lnRef idx="0"/>
          <a:fillRef idx="0"/>
          <a:effectRef idx="0"/>
          <a:fontRef idx="minor"/>
        </p:style>
      </p:sp>
      <p:pic>
        <p:nvPicPr>
          <p:cNvPr id="124" name="hp%20logo" descr=""/>
          <p:cNvPicPr/>
          <p:nvPr/>
        </p:nvPicPr>
        <p:blipFill>
          <a:blip r:embed="rId1"/>
          <a:stretch/>
        </p:blipFill>
        <p:spPr>
          <a:xfrm>
            <a:off x="5410080" y="1752480"/>
            <a:ext cx="828720" cy="542880"/>
          </a:xfrm>
          <a:prstGeom prst="rect">
            <a:avLst/>
          </a:prstGeom>
          <a:ln>
            <a:noFill/>
          </a:ln>
        </p:spPr>
      </p:pic>
      <p:sp>
        <p:nvSpPr>
          <p:cNvPr id="125" name="CustomShape 13"/>
          <p:cNvSpPr/>
          <p:nvPr/>
        </p:nvSpPr>
        <p:spPr>
          <a:xfrm>
            <a:off x="6629400" y="1905120"/>
            <a:ext cx="762120" cy="609480"/>
          </a:xfrm>
          <a:prstGeom prst="rect">
            <a:avLst/>
          </a:prstGeom>
          <a:solidFill>
            <a:srgbClr val="ffffff"/>
          </a:solidFill>
          <a:ln w="19080">
            <a:solidFill>
              <a:srgbClr val="666666"/>
            </a:solidFill>
            <a:miter/>
          </a:ln>
        </p:spPr>
        <p:style>
          <a:lnRef idx="0"/>
          <a:fillRef idx="0"/>
          <a:effectRef idx="0"/>
          <a:fontRef idx="minor"/>
        </p:style>
      </p:sp>
      <p:sp>
        <p:nvSpPr>
          <p:cNvPr id="126" name="CustomShape 14"/>
          <p:cNvSpPr/>
          <p:nvPr/>
        </p:nvSpPr>
        <p:spPr>
          <a:xfrm>
            <a:off x="6702840" y="2130120"/>
            <a:ext cx="310320" cy="160920"/>
          </a:xfrm>
          <a:prstGeom prst="rect">
            <a:avLst/>
          </a:prstGeom>
          <a:solidFill>
            <a:srgbClr val="b2b2b2"/>
          </a:solidFill>
          <a:ln w="12600">
            <a:solidFill>
              <a:srgbClr val="666666"/>
            </a:solidFill>
            <a:miter/>
          </a:ln>
        </p:spPr>
        <p:style>
          <a:lnRef idx="0"/>
          <a:fillRef idx="0"/>
          <a:effectRef idx="0"/>
          <a:fontRef idx="minor"/>
        </p:style>
      </p:sp>
      <p:sp>
        <p:nvSpPr>
          <p:cNvPr id="127" name="CustomShape 15"/>
          <p:cNvSpPr/>
          <p:nvPr/>
        </p:nvSpPr>
        <p:spPr>
          <a:xfrm>
            <a:off x="6702840" y="2291400"/>
            <a:ext cx="310320" cy="160560"/>
          </a:xfrm>
          <a:prstGeom prst="rect">
            <a:avLst/>
          </a:prstGeom>
          <a:solidFill>
            <a:srgbClr val="b2b2b2"/>
          </a:solidFill>
          <a:ln w="12600">
            <a:solidFill>
              <a:srgbClr val="666666"/>
            </a:solidFill>
            <a:miter/>
          </a:ln>
        </p:spPr>
        <p:style>
          <a:lnRef idx="0"/>
          <a:fillRef idx="0"/>
          <a:effectRef idx="0"/>
          <a:fontRef idx="minor"/>
        </p:style>
      </p:sp>
      <p:sp>
        <p:nvSpPr>
          <p:cNvPr id="128" name="CustomShape 16"/>
          <p:cNvSpPr/>
          <p:nvPr/>
        </p:nvSpPr>
        <p:spPr>
          <a:xfrm>
            <a:off x="7013880" y="2130120"/>
            <a:ext cx="310320" cy="160920"/>
          </a:xfrm>
          <a:prstGeom prst="rect">
            <a:avLst/>
          </a:prstGeom>
          <a:solidFill>
            <a:srgbClr val="b2b2b2"/>
          </a:solidFill>
          <a:ln w="12600">
            <a:solidFill>
              <a:srgbClr val="666666"/>
            </a:solidFill>
            <a:miter/>
          </a:ln>
        </p:spPr>
        <p:style>
          <a:lnRef idx="0"/>
          <a:fillRef idx="0"/>
          <a:effectRef idx="0"/>
          <a:fontRef idx="minor"/>
        </p:style>
      </p:sp>
      <p:sp>
        <p:nvSpPr>
          <p:cNvPr id="129" name="CustomShape 17"/>
          <p:cNvSpPr/>
          <p:nvPr/>
        </p:nvSpPr>
        <p:spPr>
          <a:xfrm>
            <a:off x="7013880" y="2291400"/>
            <a:ext cx="310320" cy="160560"/>
          </a:xfrm>
          <a:prstGeom prst="rect">
            <a:avLst/>
          </a:prstGeom>
          <a:solidFill>
            <a:srgbClr val="b2b2b2"/>
          </a:solidFill>
          <a:ln w="12600">
            <a:solidFill>
              <a:srgbClr val="666666"/>
            </a:solidFill>
            <a:miter/>
          </a:ln>
        </p:spPr>
        <p:style>
          <a:lnRef idx="0"/>
          <a:fillRef idx="0"/>
          <a:effectRef idx="0"/>
          <a:fontRef idx="minor"/>
        </p:style>
      </p:sp>
      <p:sp>
        <p:nvSpPr>
          <p:cNvPr id="130" name="CustomShape 18"/>
          <p:cNvSpPr/>
          <p:nvPr/>
        </p:nvSpPr>
        <p:spPr>
          <a:xfrm>
            <a:off x="6702840" y="1969560"/>
            <a:ext cx="310320" cy="160560"/>
          </a:xfrm>
          <a:prstGeom prst="rect">
            <a:avLst/>
          </a:prstGeom>
          <a:solidFill>
            <a:srgbClr val="b2b2b2"/>
          </a:solidFill>
          <a:ln w="12600">
            <a:solidFill>
              <a:srgbClr val="666666"/>
            </a:solidFill>
            <a:miter/>
          </a:ln>
        </p:spPr>
        <p:style>
          <a:lnRef idx="0"/>
          <a:fillRef idx="0"/>
          <a:effectRef idx="0"/>
          <a:fontRef idx="minor"/>
        </p:style>
      </p:sp>
      <p:sp>
        <p:nvSpPr>
          <p:cNvPr id="131" name="CustomShape 19"/>
          <p:cNvSpPr/>
          <p:nvPr/>
        </p:nvSpPr>
        <p:spPr>
          <a:xfrm>
            <a:off x="7013880" y="1969560"/>
            <a:ext cx="310320" cy="160560"/>
          </a:xfrm>
          <a:prstGeom prst="rect">
            <a:avLst/>
          </a:prstGeom>
          <a:solidFill>
            <a:srgbClr val="b2b2b2"/>
          </a:solidFill>
          <a:ln w="12600">
            <a:solidFill>
              <a:srgbClr val="666666"/>
            </a:solidFill>
            <a:miter/>
          </a:ln>
        </p:spPr>
        <p:style>
          <a:lnRef idx="0"/>
          <a:fillRef idx="0"/>
          <a:effectRef idx="0"/>
          <a:fontRef idx="minor"/>
        </p:style>
      </p:sp>
      <p:sp>
        <p:nvSpPr>
          <p:cNvPr id="132" name="CustomShape 20"/>
          <p:cNvSpPr/>
          <p:nvPr/>
        </p:nvSpPr>
        <p:spPr>
          <a:xfrm>
            <a:off x="6248520" y="2514600"/>
            <a:ext cx="1447560" cy="27648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6 per sheet</a:t>
            </a:r>
            <a:endParaRPr/>
          </a:p>
        </p:txBody>
      </p:sp>
      <p:pic>
        <p:nvPicPr>
          <p:cNvPr id="133" name="" descr=""/>
          <p:cNvPicPr/>
          <p:nvPr/>
        </p:nvPicPr>
        <p:blipFill>
          <a:blip r:embed="rId2"/>
          <a:stretch/>
        </p:blipFill>
        <p:spPr>
          <a:xfrm>
            <a:off x="1447920" y="1952640"/>
            <a:ext cx="990360" cy="257040"/>
          </a:xfrm>
          <a:prstGeom prst="rect">
            <a:avLst/>
          </a:prstGeom>
          <a:ln>
            <a:noFill/>
          </a:ln>
        </p:spPr>
      </p:pic>
      <p:sp>
        <p:nvSpPr>
          <p:cNvPr id="134" name="CustomShape 21"/>
          <p:cNvSpPr/>
          <p:nvPr/>
        </p:nvSpPr>
        <p:spPr>
          <a:xfrm>
            <a:off x="914400" y="2162160"/>
            <a:ext cx="198108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NexPress S-class</a:t>
            </a:r>
            <a:endParaRPr/>
          </a:p>
          <a:p>
            <a:pPr algn="ctr">
              <a:lnSpc>
                <a:spcPct val="100000"/>
              </a:lnSpc>
            </a:pPr>
            <a:r>
              <a:rPr b="1" lang="fr-FR" sz="1400" spc="-1">
                <a:solidFill>
                  <a:srgbClr val="666666"/>
                </a:solidFill>
                <a:latin typeface="Akzidenz Grotesk BE Light"/>
              </a:rPr>
              <a:t>or 2100+, 2500</a:t>
            </a:r>
            <a:endParaRPr/>
          </a:p>
        </p:txBody>
      </p:sp>
      <p:sp>
        <p:nvSpPr>
          <p:cNvPr id="135" name="CustomShape 22"/>
          <p:cNvSpPr/>
          <p:nvPr/>
        </p:nvSpPr>
        <p:spPr>
          <a:xfrm>
            <a:off x="5105520" y="2209680"/>
            <a:ext cx="137160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Indigo 3500, 5500, 7000</a:t>
            </a:r>
            <a:endParaRPr/>
          </a:p>
        </p:txBody>
      </p:sp>
    </p:spTree>
  </p:cSld>
  <p:transition spd="med">
    <p:fade/>
  </p:transition>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6"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Number of Impositions for Typical Applications</a:t>
            </a:r>
            <a:endParaRPr/>
          </a:p>
        </p:txBody>
      </p:sp>
      <p:sp>
        <p:nvSpPr>
          <p:cNvPr id="137" name="CustomShape 2"/>
          <p:cNvSpPr/>
          <p:nvPr/>
        </p:nvSpPr>
        <p:spPr>
          <a:xfrm>
            <a:off x="3657600" y="1609560"/>
            <a:ext cx="1349280" cy="45900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8 per sheet</a:t>
            </a:r>
            <a:endParaRPr/>
          </a:p>
        </p:txBody>
      </p:sp>
      <p:sp>
        <p:nvSpPr>
          <p:cNvPr id="138" name="CustomShape 3"/>
          <p:cNvSpPr/>
          <p:nvPr/>
        </p:nvSpPr>
        <p:spPr>
          <a:xfrm>
            <a:off x="3886200" y="923760"/>
            <a:ext cx="861840" cy="675000"/>
          </a:xfrm>
          <a:prstGeom prst="rect">
            <a:avLst/>
          </a:prstGeom>
          <a:solidFill>
            <a:srgbClr val="ffffff"/>
          </a:solidFill>
          <a:ln w="19080">
            <a:solidFill>
              <a:srgbClr val="666666"/>
            </a:solidFill>
            <a:miter/>
          </a:ln>
        </p:spPr>
        <p:style>
          <a:lnRef idx="0"/>
          <a:fillRef idx="0"/>
          <a:effectRef idx="0"/>
          <a:fontRef idx="minor"/>
        </p:style>
      </p:sp>
      <p:sp>
        <p:nvSpPr>
          <p:cNvPr id="139" name="CustomShape 4"/>
          <p:cNvSpPr/>
          <p:nvPr/>
        </p:nvSpPr>
        <p:spPr>
          <a:xfrm>
            <a:off x="4007160" y="1097280"/>
            <a:ext cx="310320" cy="160560"/>
          </a:xfrm>
          <a:prstGeom prst="rect">
            <a:avLst/>
          </a:prstGeom>
          <a:solidFill>
            <a:srgbClr val="b2b2b2"/>
          </a:solidFill>
          <a:ln w="12600">
            <a:solidFill>
              <a:srgbClr val="666666"/>
            </a:solidFill>
            <a:miter/>
          </a:ln>
        </p:spPr>
        <p:style>
          <a:lnRef idx="0"/>
          <a:fillRef idx="0"/>
          <a:effectRef idx="0"/>
          <a:fontRef idx="minor"/>
        </p:style>
      </p:sp>
      <p:sp>
        <p:nvSpPr>
          <p:cNvPr id="140" name="CustomShape 5"/>
          <p:cNvSpPr/>
          <p:nvPr/>
        </p:nvSpPr>
        <p:spPr>
          <a:xfrm>
            <a:off x="4007160" y="1258200"/>
            <a:ext cx="310320" cy="160920"/>
          </a:xfrm>
          <a:prstGeom prst="rect">
            <a:avLst/>
          </a:prstGeom>
          <a:solidFill>
            <a:srgbClr val="b2b2b2"/>
          </a:solidFill>
          <a:ln w="12600">
            <a:solidFill>
              <a:srgbClr val="666666"/>
            </a:solidFill>
            <a:miter/>
          </a:ln>
        </p:spPr>
        <p:style>
          <a:lnRef idx="0"/>
          <a:fillRef idx="0"/>
          <a:effectRef idx="0"/>
          <a:fontRef idx="minor"/>
        </p:style>
      </p:sp>
      <p:sp>
        <p:nvSpPr>
          <p:cNvPr id="141" name="CustomShape 6"/>
          <p:cNvSpPr/>
          <p:nvPr/>
        </p:nvSpPr>
        <p:spPr>
          <a:xfrm>
            <a:off x="4318200" y="1097280"/>
            <a:ext cx="310320" cy="160560"/>
          </a:xfrm>
          <a:prstGeom prst="rect">
            <a:avLst/>
          </a:prstGeom>
          <a:solidFill>
            <a:srgbClr val="b2b2b2"/>
          </a:solidFill>
          <a:ln w="12600">
            <a:solidFill>
              <a:srgbClr val="666666"/>
            </a:solidFill>
            <a:miter/>
          </a:ln>
        </p:spPr>
        <p:style>
          <a:lnRef idx="0"/>
          <a:fillRef idx="0"/>
          <a:effectRef idx="0"/>
          <a:fontRef idx="minor"/>
        </p:style>
      </p:sp>
      <p:sp>
        <p:nvSpPr>
          <p:cNvPr id="142" name="CustomShape 7"/>
          <p:cNvSpPr/>
          <p:nvPr/>
        </p:nvSpPr>
        <p:spPr>
          <a:xfrm>
            <a:off x="4318200" y="1258200"/>
            <a:ext cx="310320" cy="160920"/>
          </a:xfrm>
          <a:prstGeom prst="rect">
            <a:avLst/>
          </a:prstGeom>
          <a:solidFill>
            <a:srgbClr val="b2b2b2"/>
          </a:solidFill>
          <a:ln w="12600">
            <a:solidFill>
              <a:srgbClr val="666666"/>
            </a:solidFill>
            <a:miter/>
          </a:ln>
        </p:spPr>
        <p:style>
          <a:lnRef idx="0"/>
          <a:fillRef idx="0"/>
          <a:effectRef idx="0"/>
          <a:fontRef idx="minor"/>
        </p:style>
      </p:sp>
      <p:sp>
        <p:nvSpPr>
          <p:cNvPr id="143" name="CustomShape 8"/>
          <p:cNvSpPr/>
          <p:nvPr/>
        </p:nvSpPr>
        <p:spPr>
          <a:xfrm>
            <a:off x="4007160" y="936720"/>
            <a:ext cx="310320" cy="160560"/>
          </a:xfrm>
          <a:prstGeom prst="rect">
            <a:avLst/>
          </a:prstGeom>
          <a:solidFill>
            <a:srgbClr val="b2b2b2"/>
          </a:solidFill>
          <a:ln w="12600">
            <a:solidFill>
              <a:srgbClr val="666666"/>
            </a:solidFill>
            <a:miter/>
          </a:ln>
        </p:spPr>
        <p:style>
          <a:lnRef idx="0"/>
          <a:fillRef idx="0"/>
          <a:effectRef idx="0"/>
          <a:fontRef idx="minor"/>
        </p:style>
      </p:sp>
      <p:sp>
        <p:nvSpPr>
          <p:cNvPr id="144" name="CustomShape 9"/>
          <p:cNvSpPr/>
          <p:nvPr/>
        </p:nvSpPr>
        <p:spPr>
          <a:xfrm>
            <a:off x="4318200" y="936720"/>
            <a:ext cx="310320" cy="160560"/>
          </a:xfrm>
          <a:prstGeom prst="rect">
            <a:avLst/>
          </a:prstGeom>
          <a:solidFill>
            <a:srgbClr val="b2b2b2"/>
          </a:solidFill>
          <a:ln w="12600">
            <a:solidFill>
              <a:srgbClr val="666666"/>
            </a:solidFill>
            <a:miter/>
          </a:ln>
        </p:spPr>
        <p:style>
          <a:lnRef idx="0"/>
          <a:fillRef idx="0"/>
          <a:effectRef idx="0"/>
          <a:fontRef idx="minor"/>
        </p:style>
      </p:sp>
      <p:sp>
        <p:nvSpPr>
          <p:cNvPr id="145" name="CustomShape 10"/>
          <p:cNvSpPr/>
          <p:nvPr/>
        </p:nvSpPr>
        <p:spPr>
          <a:xfrm>
            <a:off x="4318200" y="1419120"/>
            <a:ext cx="310320" cy="160560"/>
          </a:xfrm>
          <a:prstGeom prst="rect">
            <a:avLst/>
          </a:prstGeom>
          <a:solidFill>
            <a:srgbClr val="b2b2b2"/>
          </a:solidFill>
          <a:ln w="12600">
            <a:solidFill>
              <a:srgbClr val="666666"/>
            </a:solidFill>
            <a:miter/>
          </a:ln>
        </p:spPr>
        <p:style>
          <a:lnRef idx="0"/>
          <a:fillRef idx="0"/>
          <a:effectRef idx="0"/>
          <a:fontRef idx="minor"/>
        </p:style>
      </p:sp>
      <p:sp>
        <p:nvSpPr>
          <p:cNvPr id="146" name="CustomShape 11"/>
          <p:cNvSpPr/>
          <p:nvPr/>
        </p:nvSpPr>
        <p:spPr>
          <a:xfrm>
            <a:off x="4007160" y="1419120"/>
            <a:ext cx="310320" cy="160560"/>
          </a:xfrm>
          <a:prstGeom prst="rect">
            <a:avLst/>
          </a:prstGeom>
          <a:solidFill>
            <a:srgbClr val="b2b2b2"/>
          </a:solidFill>
          <a:ln w="12600">
            <a:solidFill>
              <a:srgbClr val="666666"/>
            </a:solidFill>
            <a:miter/>
          </a:ln>
        </p:spPr>
        <p:style>
          <a:lnRef idx="0"/>
          <a:fillRef idx="0"/>
          <a:effectRef idx="0"/>
          <a:fontRef idx="minor"/>
        </p:style>
      </p:sp>
      <p:pic>
        <p:nvPicPr>
          <p:cNvPr id="147" name="hp%20logo" descr=""/>
          <p:cNvPicPr/>
          <p:nvPr/>
        </p:nvPicPr>
        <p:blipFill>
          <a:blip r:embed="rId1"/>
          <a:stretch/>
        </p:blipFill>
        <p:spPr>
          <a:xfrm>
            <a:off x="6257880" y="762120"/>
            <a:ext cx="828720" cy="542880"/>
          </a:xfrm>
          <a:prstGeom prst="rect">
            <a:avLst/>
          </a:prstGeom>
          <a:ln>
            <a:noFill/>
          </a:ln>
        </p:spPr>
      </p:pic>
      <p:sp>
        <p:nvSpPr>
          <p:cNvPr id="148" name="CustomShape 12"/>
          <p:cNvSpPr/>
          <p:nvPr/>
        </p:nvSpPr>
        <p:spPr>
          <a:xfrm>
            <a:off x="5943600" y="1295280"/>
            <a:ext cx="137160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Indigo 3500, 5500, 7000</a:t>
            </a:r>
            <a:endParaRPr/>
          </a:p>
        </p:txBody>
      </p:sp>
      <p:sp>
        <p:nvSpPr>
          <p:cNvPr id="149" name="CustomShape 13"/>
          <p:cNvSpPr/>
          <p:nvPr/>
        </p:nvSpPr>
        <p:spPr>
          <a:xfrm>
            <a:off x="7543800" y="923760"/>
            <a:ext cx="762120" cy="609840"/>
          </a:xfrm>
          <a:prstGeom prst="rect">
            <a:avLst/>
          </a:prstGeom>
          <a:solidFill>
            <a:srgbClr val="ffffff"/>
          </a:solidFill>
          <a:ln w="19080">
            <a:solidFill>
              <a:srgbClr val="666666"/>
            </a:solidFill>
            <a:miter/>
          </a:ln>
        </p:spPr>
        <p:style>
          <a:lnRef idx="0"/>
          <a:fillRef idx="0"/>
          <a:effectRef idx="0"/>
          <a:fontRef idx="minor"/>
        </p:style>
      </p:sp>
      <p:sp>
        <p:nvSpPr>
          <p:cNvPr id="150" name="CustomShape 14"/>
          <p:cNvSpPr/>
          <p:nvPr/>
        </p:nvSpPr>
        <p:spPr>
          <a:xfrm>
            <a:off x="7617240" y="1149120"/>
            <a:ext cx="310320" cy="160920"/>
          </a:xfrm>
          <a:prstGeom prst="rect">
            <a:avLst/>
          </a:prstGeom>
          <a:solidFill>
            <a:srgbClr val="b2b2b2"/>
          </a:solidFill>
          <a:ln w="12600">
            <a:solidFill>
              <a:srgbClr val="666666"/>
            </a:solidFill>
            <a:miter/>
          </a:ln>
        </p:spPr>
        <p:style>
          <a:lnRef idx="0"/>
          <a:fillRef idx="0"/>
          <a:effectRef idx="0"/>
          <a:fontRef idx="minor"/>
        </p:style>
      </p:sp>
      <p:sp>
        <p:nvSpPr>
          <p:cNvPr id="151" name="CustomShape 15"/>
          <p:cNvSpPr/>
          <p:nvPr/>
        </p:nvSpPr>
        <p:spPr>
          <a:xfrm>
            <a:off x="7617240" y="1310400"/>
            <a:ext cx="310320" cy="160920"/>
          </a:xfrm>
          <a:prstGeom prst="rect">
            <a:avLst/>
          </a:prstGeom>
          <a:solidFill>
            <a:srgbClr val="b2b2b2"/>
          </a:solidFill>
          <a:ln w="12600">
            <a:solidFill>
              <a:srgbClr val="666666"/>
            </a:solidFill>
            <a:miter/>
          </a:ln>
        </p:spPr>
        <p:style>
          <a:lnRef idx="0"/>
          <a:fillRef idx="0"/>
          <a:effectRef idx="0"/>
          <a:fontRef idx="minor"/>
        </p:style>
      </p:sp>
      <p:sp>
        <p:nvSpPr>
          <p:cNvPr id="152" name="CustomShape 16"/>
          <p:cNvSpPr/>
          <p:nvPr/>
        </p:nvSpPr>
        <p:spPr>
          <a:xfrm>
            <a:off x="7928280" y="1149120"/>
            <a:ext cx="310320" cy="160920"/>
          </a:xfrm>
          <a:prstGeom prst="rect">
            <a:avLst/>
          </a:prstGeom>
          <a:solidFill>
            <a:srgbClr val="b2b2b2"/>
          </a:solidFill>
          <a:ln w="12600">
            <a:solidFill>
              <a:srgbClr val="666666"/>
            </a:solidFill>
            <a:miter/>
          </a:ln>
        </p:spPr>
        <p:style>
          <a:lnRef idx="0"/>
          <a:fillRef idx="0"/>
          <a:effectRef idx="0"/>
          <a:fontRef idx="minor"/>
        </p:style>
      </p:sp>
      <p:sp>
        <p:nvSpPr>
          <p:cNvPr id="153" name="CustomShape 17"/>
          <p:cNvSpPr/>
          <p:nvPr/>
        </p:nvSpPr>
        <p:spPr>
          <a:xfrm>
            <a:off x="7928280" y="1310400"/>
            <a:ext cx="310320" cy="160920"/>
          </a:xfrm>
          <a:prstGeom prst="rect">
            <a:avLst/>
          </a:prstGeom>
          <a:solidFill>
            <a:srgbClr val="b2b2b2"/>
          </a:solidFill>
          <a:ln w="12600">
            <a:solidFill>
              <a:srgbClr val="666666"/>
            </a:solidFill>
            <a:miter/>
          </a:ln>
        </p:spPr>
        <p:style>
          <a:lnRef idx="0"/>
          <a:fillRef idx="0"/>
          <a:effectRef idx="0"/>
          <a:fontRef idx="minor"/>
        </p:style>
      </p:sp>
      <p:sp>
        <p:nvSpPr>
          <p:cNvPr id="154" name="CustomShape 18"/>
          <p:cNvSpPr/>
          <p:nvPr/>
        </p:nvSpPr>
        <p:spPr>
          <a:xfrm>
            <a:off x="7617240" y="988200"/>
            <a:ext cx="310320" cy="160920"/>
          </a:xfrm>
          <a:prstGeom prst="rect">
            <a:avLst/>
          </a:prstGeom>
          <a:solidFill>
            <a:srgbClr val="b2b2b2"/>
          </a:solidFill>
          <a:ln w="12600">
            <a:solidFill>
              <a:srgbClr val="666666"/>
            </a:solidFill>
            <a:miter/>
          </a:ln>
        </p:spPr>
        <p:style>
          <a:lnRef idx="0"/>
          <a:fillRef idx="0"/>
          <a:effectRef idx="0"/>
          <a:fontRef idx="minor"/>
        </p:style>
      </p:sp>
      <p:sp>
        <p:nvSpPr>
          <p:cNvPr id="155" name="CustomShape 19"/>
          <p:cNvSpPr/>
          <p:nvPr/>
        </p:nvSpPr>
        <p:spPr>
          <a:xfrm>
            <a:off x="7928280" y="988200"/>
            <a:ext cx="310320" cy="160920"/>
          </a:xfrm>
          <a:prstGeom prst="rect">
            <a:avLst/>
          </a:prstGeom>
          <a:solidFill>
            <a:srgbClr val="b2b2b2"/>
          </a:solidFill>
          <a:ln w="12600">
            <a:solidFill>
              <a:srgbClr val="666666"/>
            </a:solidFill>
            <a:miter/>
          </a:ln>
        </p:spPr>
        <p:style>
          <a:lnRef idx="0"/>
          <a:fillRef idx="0"/>
          <a:effectRef idx="0"/>
          <a:fontRef idx="minor"/>
        </p:style>
      </p:sp>
      <p:sp>
        <p:nvSpPr>
          <p:cNvPr id="156" name="CustomShape 20"/>
          <p:cNvSpPr/>
          <p:nvPr/>
        </p:nvSpPr>
        <p:spPr>
          <a:xfrm>
            <a:off x="7162920" y="1533600"/>
            <a:ext cx="1447560" cy="27648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6 per sheet</a:t>
            </a:r>
            <a:endParaRPr/>
          </a:p>
        </p:txBody>
      </p:sp>
      <p:pic>
        <p:nvPicPr>
          <p:cNvPr id="157" name="" descr=""/>
          <p:cNvPicPr/>
          <p:nvPr/>
        </p:nvPicPr>
        <p:blipFill>
          <a:blip r:embed="rId2"/>
          <a:stretch/>
        </p:blipFill>
        <p:spPr>
          <a:xfrm>
            <a:off x="2514600" y="923760"/>
            <a:ext cx="838080" cy="217800"/>
          </a:xfrm>
          <a:prstGeom prst="rect">
            <a:avLst/>
          </a:prstGeom>
          <a:ln>
            <a:noFill/>
          </a:ln>
        </p:spPr>
      </p:pic>
      <p:sp>
        <p:nvSpPr>
          <p:cNvPr id="158" name="CustomShape 21"/>
          <p:cNvSpPr/>
          <p:nvPr/>
        </p:nvSpPr>
        <p:spPr>
          <a:xfrm>
            <a:off x="1981080" y="1181160"/>
            <a:ext cx="198144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NexPress S-class</a:t>
            </a:r>
            <a:endParaRPr/>
          </a:p>
          <a:p>
            <a:pPr algn="ctr">
              <a:lnSpc>
                <a:spcPct val="100000"/>
              </a:lnSpc>
            </a:pPr>
            <a:r>
              <a:rPr b="1" lang="fr-FR" sz="1400" spc="-1">
                <a:solidFill>
                  <a:srgbClr val="666666"/>
                </a:solidFill>
                <a:latin typeface="Akzidenz Grotesk BE Light"/>
              </a:rPr>
              <a:t>or 2100+, 2500</a:t>
            </a:r>
            <a:endParaRPr/>
          </a:p>
        </p:txBody>
      </p:sp>
      <p:sp>
        <p:nvSpPr>
          <p:cNvPr id="159" name="CustomShape 22"/>
          <p:cNvSpPr/>
          <p:nvPr/>
        </p:nvSpPr>
        <p:spPr>
          <a:xfrm>
            <a:off x="0" y="923760"/>
            <a:ext cx="1981080" cy="733320"/>
          </a:xfrm>
          <a:noFill/>
          <a:ln>
            <a:noFill/>
          </a:ln>
        </p:spPr>
        <p:style>
          <a:lnRef idx="0"/>
          <a:fillRef idx="0"/>
          <a:effectRef idx="0"/>
          <a:fontRef idx="minor"/>
        </p:style>
        <p:txBody>
          <a:bodyPr lIns="90000" rIns="90000" tIns="46800" bIns="46800"/>
          <a:p>
            <a:pPr>
              <a:lnSpc>
                <a:spcPct val="100000"/>
              </a:lnSpc>
            </a:pPr>
            <a:r>
              <a:rPr b="1" lang="fr-FR" sz="1400" spc="-1">
                <a:solidFill>
                  <a:srgbClr val="666666"/>
                </a:solidFill>
                <a:latin typeface="Akzidenz Grotesk BE Light"/>
              </a:rPr>
              <a:t>3x7 Rack Card, Postcard</a:t>
            </a:r>
            <a:endParaRPr/>
          </a:p>
        </p:txBody>
      </p:sp>
      <p:sp>
        <p:nvSpPr>
          <p:cNvPr id="160" name="CustomShape 23"/>
          <p:cNvSpPr/>
          <p:nvPr/>
        </p:nvSpPr>
        <p:spPr>
          <a:xfrm>
            <a:off x="3657600" y="2895840"/>
            <a:ext cx="1349280" cy="45900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9 per sheet</a:t>
            </a:r>
            <a:endParaRPr/>
          </a:p>
        </p:txBody>
      </p:sp>
      <p:pic>
        <p:nvPicPr>
          <p:cNvPr id="161" name="hp%20logo" descr=""/>
          <p:cNvPicPr/>
          <p:nvPr/>
        </p:nvPicPr>
        <p:blipFill>
          <a:blip r:embed="rId3"/>
          <a:stretch/>
        </p:blipFill>
        <p:spPr>
          <a:xfrm>
            <a:off x="6257880" y="2057400"/>
            <a:ext cx="828720" cy="542880"/>
          </a:xfrm>
          <a:prstGeom prst="rect">
            <a:avLst/>
          </a:prstGeom>
          <a:ln>
            <a:noFill/>
          </a:ln>
        </p:spPr>
      </p:pic>
      <p:sp>
        <p:nvSpPr>
          <p:cNvPr id="162" name="CustomShape 24"/>
          <p:cNvSpPr/>
          <p:nvPr/>
        </p:nvSpPr>
        <p:spPr>
          <a:xfrm>
            <a:off x="7162920" y="2819520"/>
            <a:ext cx="1447560" cy="27648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4 per sheet</a:t>
            </a:r>
            <a:endParaRPr/>
          </a:p>
        </p:txBody>
      </p:sp>
      <p:pic>
        <p:nvPicPr>
          <p:cNvPr id="163" name="" descr=""/>
          <p:cNvPicPr/>
          <p:nvPr/>
        </p:nvPicPr>
        <p:blipFill>
          <a:blip r:embed="rId4"/>
          <a:stretch/>
        </p:blipFill>
        <p:spPr>
          <a:xfrm>
            <a:off x="2514600" y="2210040"/>
            <a:ext cx="838080" cy="217440"/>
          </a:xfrm>
          <a:prstGeom prst="rect">
            <a:avLst/>
          </a:prstGeom>
          <a:ln>
            <a:noFill/>
          </a:ln>
        </p:spPr>
      </p:pic>
      <p:sp>
        <p:nvSpPr>
          <p:cNvPr id="164" name="CustomShape 25"/>
          <p:cNvSpPr/>
          <p:nvPr/>
        </p:nvSpPr>
        <p:spPr>
          <a:xfrm>
            <a:off x="1981080" y="2467080"/>
            <a:ext cx="198144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NexPress S-class</a:t>
            </a:r>
            <a:endParaRPr/>
          </a:p>
          <a:p>
            <a:pPr algn="ctr">
              <a:lnSpc>
                <a:spcPct val="100000"/>
              </a:lnSpc>
            </a:pPr>
            <a:r>
              <a:rPr b="1" lang="fr-FR" sz="1400" spc="-1">
                <a:solidFill>
                  <a:srgbClr val="666666"/>
                </a:solidFill>
                <a:latin typeface="Akzidenz Grotesk BE Light"/>
              </a:rPr>
              <a:t>or 2100+, 2500</a:t>
            </a:r>
            <a:endParaRPr/>
          </a:p>
        </p:txBody>
      </p:sp>
      <p:sp>
        <p:nvSpPr>
          <p:cNvPr id="165" name="CustomShape 26"/>
          <p:cNvSpPr/>
          <p:nvPr/>
        </p:nvSpPr>
        <p:spPr>
          <a:xfrm>
            <a:off x="0" y="2133720"/>
            <a:ext cx="1981080" cy="520200"/>
          </a:xfrm>
          <a:noFill/>
          <a:ln>
            <a:noFill/>
          </a:ln>
        </p:spPr>
        <p:style>
          <a:lnRef idx="0"/>
          <a:fillRef idx="0"/>
          <a:effectRef idx="0"/>
          <a:fontRef idx="minor"/>
        </p:style>
        <p:txBody>
          <a:bodyPr lIns="90000" rIns="90000" tIns="46800" bIns="46800"/>
          <a:p>
            <a:pPr>
              <a:lnSpc>
                <a:spcPct val="100000"/>
              </a:lnSpc>
            </a:pPr>
            <a:r>
              <a:rPr b="1" lang="fr-FR" sz="1400" spc="-1">
                <a:solidFill>
                  <a:srgbClr val="666666"/>
                </a:solidFill>
                <a:latin typeface="Akzidenz Grotesk BE Light"/>
              </a:rPr>
              <a:t>4x6 Photo, Postcard </a:t>
            </a:r>
            <a:endParaRPr/>
          </a:p>
        </p:txBody>
      </p:sp>
      <p:sp>
        <p:nvSpPr>
          <p:cNvPr id="166" name="CustomShape 27"/>
          <p:cNvSpPr/>
          <p:nvPr/>
        </p:nvSpPr>
        <p:spPr>
          <a:xfrm>
            <a:off x="3886200" y="2210040"/>
            <a:ext cx="914400" cy="685800"/>
          </a:xfrm>
          <a:prstGeom prst="rect">
            <a:avLst/>
          </a:prstGeom>
          <a:solidFill>
            <a:srgbClr val="ffffff"/>
          </a:solidFill>
          <a:ln w="19080">
            <a:solidFill>
              <a:srgbClr val="666666"/>
            </a:solidFill>
            <a:miter/>
          </a:ln>
        </p:spPr>
        <p:style>
          <a:lnRef idx="0"/>
          <a:fillRef idx="0"/>
          <a:effectRef idx="0"/>
          <a:fontRef idx="minor"/>
        </p:style>
      </p:sp>
      <p:sp>
        <p:nvSpPr>
          <p:cNvPr id="167" name="CustomShape 28"/>
          <p:cNvSpPr/>
          <p:nvPr/>
        </p:nvSpPr>
        <p:spPr>
          <a:xfrm>
            <a:off x="4203720" y="2236320"/>
            <a:ext cx="283320" cy="214920"/>
          </a:xfrm>
          <a:prstGeom prst="rect">
            <a:avLst/>
          </a:prstGeom>
          <a:solidFill>
            <a:srgbClr val="c0c0c0"/>
          </a:solidFill>
          <a:ln w="12600">
            <a:solidFill>
              <a:srgbClr val="666666"/>
            </a:solidFill>
            <a:miter/>
          </a:ln>
        </p:spPr>
        <p:style>
          <a:lnRef idx="0"/>
          <a:fillRef idx="0"/>
          <a:effectRef idx="0"/>
          <a:fontRef idx="minor"/>
        </p:style>
      </p:sp>
      <p:sp>
        <p:nvSpPr>
          <p:cNvPr id="168" name="CustomShape 29"/>
          <p:cNvSpPr/>
          <p:nvPr/>
        </p:nvSpPr>
        <p:spPr>
          <a:xfrm>
            <a:off x="4203720" y="2450520"/>
            <a:ext cx="283320" cy="214920"/>
          </a:xfrm>
          <a:prstGeom prst="rect">
            <a:avLst/>
          </a:prstGeom>
          <a:solidFill>
            <a:srgbClr val="c0c0c0"/>
          </a:solidFill>
          <a:ln w="12600">
            <a:solidFill>
              <a:srgbClr val="666666"/>
            </a:solidFill>
            <a:miter/>
          </a:ln>
        </p:spPr>
        <p:style>
          <a:lnRef idx="0"/>
          <a:fillRef idx="0"/>
          <a:effectRef idx="0"/>
          <a:fontRef idx="minor"/>
        </p:style>
      </p:sp>
      <p:sp>
        <p:nvSpPr>
          <p:cNvPr id="169" name="CustomShape 30"/>
          <p:cNvSpPr/>
          <p:nvPr/>
        </p:nvSpPr>
        <p:spPr>
          <a:xfrm>
            <a:off x="4203720" y="2664720"/>
            <a:ext cx="283320" cy="214920"/>
          </a:xfrm>
          <a:prstGeom prst="rect">
            <a:avLst/>
          </a:prstGeom>
          <a:solidFill>
            <a:srgbClr val="c0c0c0"/>
          </a:solidFill>
          <a:ln w="12600">
            <a:solidFill>
              <a:srgbClr val="666666"/>
            </a:solidFill>
            <a:miter/>
          </a:ln>
        </p:spPr>
        <p:style>
          <a:lnRef idx="0"/>
          <a:fillRef idx="0"/>
          <a:effectRef idx="0"/>
          <a:fontRef idx="minor"/>
        </p:style>
      </p:sp>
      <p:sp>
        <p:nvSpPr>
          <p:cNvPr id="170" name="CustomShape 31"/>
          <p:cNvSpPr/>
          <p:nvPr/>
        </p:nvSpPr>
        <p:spPr>
          <a:xfrm>
            <a:off x="3921120" y="2236320"/>
            <a:ext cx="283320" cy="214920"/>
          </a:xfrm>
          <a:prstGeom prst="rect">
            <a:avLst/>
          </a:prstGeom>
          <a:solidFill>
            <a:srgbClr val="c0c0c0"/>
          </a:solidFill>
          <a:ln w="12600">
            <a:solidFill>
              <a:srgbClr val="666666"/>
            </a:solidFill>
            <a:miter/>
          </a:ln>
        </p:spPr>
        <p:style>
          <a:lnRef idx="0"/>
          <a:fillRef idx="0"/>
          <a:effectRef idx="0"/>
          <a:fontRef idx="minor"/>
        </p:style>
      </p:sp>
      <p:sp>
        <p:nvSpPr>
          <p:cNvPr id="171" name="CustomShape 32"/>
          <p:cNvSpPr/>
          <p:nvPr/>
        </p:nvSpPr>
        <p:spPr>
          <a:xfrm>
            <a:off x="3921120" y="2450520"/>
            <a:ext cx="283320" cy="214920"/>
          </a:xfrm>
          <a:prstGeom prst="rect">
            <a:avLst/>
          </a:prstGeom>
          <a:solidFill>
            <a:srgbClr val="c0c0c0"/>
          </a:solidFill>
          <a:ln w="12600">
            <a:solidFill>
              <a:srgbClr val="666666"/>
            </a:solidFill>
            <a:miter/>
          </a:ln>
        </p:spPr>
        <p:style>
          <a:lnRef idx="0"/>
          <a:fillRef idx="0"/>
          <a:effectRef idx="0"/>
          <a:fontRef idx="minor"/>
        </p:style>
      </p:sp>
      <p:sp>
        <p:nvSpPr>
          <p:cNvPr id="172" name="CustomShape 33"/>
          <p:cNvSpPr/>
          <p:nvPr/>
        </p:nvSpPr>
        <p:spPr>
          <a:xfrm>
            <a:off x="3921120" y="2664720"/>
            <a:ext cx="283320" cy="214920"/>
          </a:xfrm>
          <a:prstGeom prst="rect">
            <a:avLst/>
          </a:prstGeom>
          <a:solidFill>
            <a:srgbClr val="c0c0c0"/>
          </a:solidFill>
          <a:ln w="12600">
            <a:solidFill>
              <a:srgbClr val="666666"/>
            </a:solidFill>
            <a:miter/>
          </a:ln>
        </p:spPr>
        <p:style>
          <a:lnRef idx="0"/>
          <a:fillRef idx="0"/>
          <a:effectRef idx="0"/>
          <a:fontRef idx="minor"/>
        </p:style>
      </p:sp>
      <p:sp>
        <p:nvSpPr>
          <p:cNvPr id="173" name="CustomShape 34"/>
          <p:cNvSpPr/>
          <p:nvPr/>
        </p:nvSpPr>
        <p:spPr>
          <a:xfrm>
            <a:off x="4486320" y="2236320"/>
            <a:ext cx="283320" cy="214920"/>
          </a:xfrm>
          <a:prstGeom prst="rect">
            <a:avLst/>
          </a:prstGeom>
          <a:solidFill>
            <a:srgbClr val="c0c0c0"/>
          </a:solidFill>
          <a:ln w="12600">
            <a:solidFill>
              <a:srgbClr val="666666"/>
            </a:solidFill>
            <a:miter/>
          </a:ln>
        </p:spPr>
        <p:style>
          <a:lnRef idx="0"/>
          <a:fillRef idx="0"/>
          <a:effectRef idx="0"/>
          <a:fontRef idx="minor"/>
        </p:style>
      </p:sp>
      <p:sp>
        <p:nvSpPr>
          <p:cNvPr id="174" name="CustomShape 35"/>
          <p:cNvSpPr/>
          <p:nvPr/>
        </p:nvSpPr>
        <p:spPr>
          <a:xfrm>
            <a:off x="4486320" y="2450520"/>
            <a:ext cx="283320" cy="214920"/>
          </a:xfrm>
          <a:prstGeom prst="rect">
            <a:avLst/>
          </a:prstGeom>
          <a:solidFill>
            <a:srgbClr val="c0c0c0"/>
          </a:solidFill>
          <a:ln w="12600">
            <a:solidFill>
              <a:srgbClr val="666666"/>
            </a:solidFill>
            <a:miter/>
          </a:ln>
        </p:spPr>
        <p:style>
          <a:lnRef idx="0"/>
          <a:fillRef idx="0"/>
          <a:effectRef idx="0"/>
          <a:fontRef idx="minor"/>
        </p:style>
      </p:sp>
      <p:sp>
        <p:nvSpPr>
          <p:cNvPr id="175" name="CustomShape 36"/>
          <p:cNvSpPr/>
          <p:nvPr/>
        </p:nvSpPr>
        <p:spPr>
          <a:xfrm>
            <a:off x="4486320" y="2664720"/>
            <a:ext cx="283320" cy="214920"/>
          </a:xfrm>
          <a:prstGeom prst="rect">
            <a:avLst/>
          </a:prstGeom>
          <a:solidFill>
            <a:srgbClr val="c0c0c0"/>
          </a:solidFill>
          <a:ln w="12600">
            <a:solidFill>
              <a:srgbClr val="666666"/>
            </a:solidFill>
            <a:miter/>
          </a:ln>
        </p:spPr>
        <p:style>
          <a:lnRef idx="0"/>
          <a:fillRef idx="0"/>
          <a:effectRef idx="0"/>
          <a:fontRef idx="minor"/>
        </p:style>
      </p:sp>
      <p:sp>
        <p:nvSpPr>
          <p:cNvPr id="176" name="CustomShape 37"/>
          <p:cNvSpPr/>
          <p:nvPr/>
        </p:nvSpPr>
        <p:spPr>
          <a:xfrm>
            <a:off x="7543800" y="2210040"/>
            <a:ext cx="779400" cy="609480"/>
          </a:xfrm>
          <a:prstGeom prst="rect">
            <a:avLst/>
          </a:prstGeom>
          <a:solidFill>
            <a:srgbClr val="ffffff"/>
          </a:solidFill>
          <a:ln w="19080">
            <a:solidFill>
              <a:srgbClr val="666666"/>
            </a:solidFill>
            <a:miter/>
          </a:ln>
        </p:spPr>
        <p:style>
          <a:lnRef idx="0"/>
          <a:fillRef idx="0"/>
          <a:effectRef idx="0"/>
          <a:fontRef idx="minor"/>
        </p:style>
      </p:sp>
      <p:sp>
        <p:nvSpPr>
          <p:cNvPr id="177" name="CustomShape 38"/>
          <p:cNvSpPr/>
          <p:nvPr/>
        </p:nvSpPr>
        <p:spPr>
          <a:xfrm>
            <a:off x="7659720" y="2298960"/>
            <a:ext cx="272880" cy="211680"/>
          </a:xfrm>
          <a:prstGeom prst="rect">
            <a:avLst/>
          </a:prstGeom>
          <a:solidFill>
            <a:srgbClr val="c0c0c0"/>
          </a:solidFill>
          <a:ln w="12600">
            <a:solidFill>
              <a:srgbClr val="666666"/>
            </a:solidFill>
            <a:miter/>
          </a:ln>
        </p:spPr>
        <p:style>
          <a:lnRef idx="0"/>
          <a:fillRef idx="0"/>
          <a:effectRef idx="0"/>
          <a:fontRef idx="minor"/>
        </p:style>
      </p:sp>
      <p:sp>
        <p:nvSpPr>
          <p:cNvPr id="178" name="CustomShape 39"/>
          <p:cNvSpPr/>
          <p:nvPr/>
        </p:nvSpPr>
        <p:spPr>
          <a:xfrm>
            <a:off x="7659720" y="2509560"/>
            <a:ext cx="272880" cy="211680"/>
          </a:xfrm>
          <a:prstGeom prst="rect">
            <a:avLst/>
          </a:prstGeom>
          <a:solidFill>
            <a:srgbClr val="c0c0c0"/>
          </a:solidFill>
          <a:ln w="12600">
            <a:solidFill>
              <a:srgbClr val="666666"/>
            </a:solidFill>
            <a:miter/>
          </a:ln>
        </p:spPr>
        <p:style>
          <a:lnRef idx="0"/>
          <a:fillRef idx="0"/>
          <a:effectRef idx="0"/>
          <a:fontRef idx="minor"/>
        </p:style>
      </p:sp>
      <p:sp>
        <p:nvSpPr>
          <p:cNvPr id="179" name="CustomShape 40"/>
          <p:cNvSpPr/>
          <p:nvPr/>
        </p:nvSpPr>
        <p:spPr>
          <a:xfrm>
            <a:off x="7931880" y="2298960"/>
            <a:ext cx="272880" cy="211680"/>
          </a:xfrm>
          <a:prstGeom prst="rect">
            <a:avLst/>
          </a:prstGeom>
          <a:solidFill>
            <a:srgbClr val="c0c0c0"/>
          </a:solidFill>
          <a:ln w="12600">
            <a:solidFill>
              <a:srgbClr val="666666"/>
            </a:solidFill>
            <a:miter/>
          </a:ln>
        </p:spPr>
        <p:style>
          <a:lnRef idx="0"/>
          <a:fillRef idx="0"/>
          <a:effectRef idx="0"/>
          <a:fontRef idx="minor"/>
        </p:style>
      </p:sp>
      <p:sp>
        <p:nvSpPr>
          <p:cNvPr id="180" name="CustomShape 41"/>
          <p:cNvSpPr/>
          <p:nvPr/>
        </p:nvSpPr>
        <p:spPr>
          <a:xfrm>
            <a:off x="7931880" y="2509560"/>
            <a:ext cx="272880" cy="211680"/>
          </a:xfrm>
          <a:prstGeom prst="rect">
            <a:avLst/>
          </a:prstGeom>
          <a:solidFill>
            <a:srgbClr val="c0c0c0"/>
          </a:solidFill>
          <a:ln w="12600">
            <a:solidFill>
              <a:srgbClr val="666666"/>
            </a:solidFill>
            <a:miter/>
          </a:ln>
        </p:spPr>
        <p:style>
          <a:lnRef idx="0"/>
          <a:fillRef idx="0"/>
          <a:effectRef idx="0"/>
          <a:fontRef idx="minor"/>
        </p:style>
      </p:sp>
      <p:sp>
        <p:nvSpPr>
          <p:cNvPr id="181" name="CustomShape 42"/>
          <p:cNvSpPr/>
          <p:nvPr/>
        </p:nvSpPr>
        <p:spPr>
          <a:xfrm>
            <a:off x="5943600" y="2543400"/>
            <a:ext cx="137160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Indigo 3500, 5500, 7000</a:t>
            </a:r>
            <a:endParaRPr/>
          </a:p>
        </p:txBody>
      </p:sp>
      <p:sp>
        <p:nvSpPr>
          <p:cNvPr id="182" name="CustomShape 43"/>
          <p:cNvSpPr/>
          <p:nvPr/>
        </p:nvSpPr>
        <p:spPr>
          <a:xfrm>
            <a:off x="3657600" y="4190760"/>
            <a:ext cx="1349280" cy="45900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2 per sheet</a:t>
            </a:r>
            <a:endParaRPr/>
          </a:p>
        </p:txBody>
      </p:sp>
      <p:pic>
        <p:nvPicPr>
          <p:cNvPr id="183" name="hp%20logo" descr=""/>
          <p:cNvPicPr/>
          <p:nvPr/>
        </p:nvPicPr>
        <p:blipFill>
          <a:blip r:embed="rId5"/>
          <a:stretch/>
        </p:blipFill>
        <p:spPr>
          <a:xfrm>
            <a:off x="6257880" y="3352680"/>
            <a:ext cx="828720" cy="542880"/>
          </a:xfrm>
          <a:prstGeom prst="rect">
            <a:avLst/>
          </a:prstGeom>
          <a:ln>
            <a:noFill/>
          </a:ln>
        </p:spPr>
      </p:pic>
      <p:sp>
        <p:nvSpPr>
          <p:cNvPr id="184" name="CustomShape 44"/>
          <p:cNvSpPr/>
          <p:nvPr/>
        </p:nvSpPr>
        <p:spPr>
          <a:xfrm>
            <a:off x="7162920" y="4114440"/>
            <a:ext cx="1447560" cy="27648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2 per sheet</a:t>
            </a:r>
            <a:endParaRPr/>
          </a:p>
        </p:txBody>
      </p:sp>
      <p:pic>
        <p:nvPicPr>
          <p:cNvPr id="185" name="" descr=""/>
          <p:cNvPicPr/>
          <p:nvPr/>
        </p:nvPicPr>
        <p:blipFill>
          <a:blip r:embed="rId6"/>
          <a:stretch/>
        </p:blipFill>
        <p:spPr>
          <a:xfrm>
            <a:off x="2514600" y="3504960"/>
            <a:ext cx="838080" cy="217440"/>
          </a:xfrm>
          <a:prstGeom prst="rect">
            <a:avLst/>
          </a:prstGeom>
          <a:ln>
            <a:noFill/>
          </a:ln>
        </p:spPr>
      </p:pic>
      <p:sp>
        <p:nvSpPr>
          <p:cNvPr id="186" name="CustomShape 45"/>
          <p:cNvSpPr/>
          <p:nvPr/>
        </p:nvSpPr>
        <p:spPr>
          <a:xfrm>
            <a:off x="1981080" y="3762000"/>
            <a:ext cx="198144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NexPress S-class</a:t>
            </a:r>
            <a:endParaRPr/>
          </a:p>
          <a:p>
            <a:pPr algn="ctr">
              <a:lnSpc>
                <a:spcPct val="100000"/>
              </a:lnSpc>
            </a:pPr>
            <a:r>
              <a:rPr b="1" lang="fr-FR" sz="1400" spc="-1">
                <a:solidFill>
                  <a:srgbClr val="666666"/>
                </a:solidFill>
                <a:latin typeface="Akzidenz Grotesk BE Light"/>
              </a:rPr>
              <a:t>or 2100+, 2500</a:t>
            </a:r>
            <a:endParaRPr/>
          </a:p>
        </p:txBody>
      </p:sp>
      <p:sp>
        <p:nvSpPr>
          <p:cNvPr id="187" name="CustomShape 46"/>
          <p:cNvSpPr/>
          <p:nvPr/>
        </p:nvSpPr>
        <p:spPr>
          <a:xfrm>
            <a:off x="0" y="3504960"/>
            <a:ext cx="1981080" cy="307080"/>
          </a:xfrm>
          <a:noFill/>
          <a:ln>
            <a:noFill/>
          </a:ln>
        </p:spPr>
        <p:style>
          <a:lnRef idx="0"/>
          <a:fillRef idx="0"/>
          <a:effectRef idx="0"/>
          <a:fontRef idx="minor"/>
        </p:style>
        <p:txBody>
          <a:bodyPr lIns="90000" rIns="90000" tIns="46800" bIns="46800"/>
          <a:p>
            <a:pPr>
              <a:lnSpc>
                <a:spcPct val="100000"/>
              </a:lnSpc>
            </a:pPr>
            <a:r>
              <a:rPr b="1" lang="fr-FR" sz="1400" spc="-1">
                <a:solidFill>
                  <a:srgbClr val="666666"/>
                </a:solidFill>
                <a:latin typeface="Akzidenz Grotesk BE Light"/>
              </a:rPr>
              <a:t>8.5x11 or A4</a:t>
            </a:r>
            <a:endParaRPr/>
          </a:p>
        </p:txBody>
      </p:sp>
      <p:sp>
        <p:nvSpPr>
          <p:cNvPr id="188" name="CustomShape 47"/>
          <p:cNvSpPr/>
          <p:nvPr/>
        </p:nvSpPr>
        <p:spPr>
          <a:xfrm>
            <a:off x="3886200" y="3504960"/>
            <a:ext cx="914400" cy="685800"/>
          </a:xfrm>
          <a:prstGeom prst="rect">
            <a:avLst/>
          </a:prstGeom>
          <a:solidFill>
            <a:srgbClr val="ffffff"/>
          </a:solidFill>
          <a:ln w="19080">
            <a:solidFill>
              <a:srgbClr val="666666"/>
            </a:solidFill>
            <a:miter/>
          </a:ln>
        </p:spPr>
        <p:style>
          <a:lnRef idx="0"/>
          <a:fillRef idx="0"/>
          <a:effectRef idx="0"/>
          <a:fontRef idx="minor"/>
        </p:style>
      </p:sp>
      <p:sp>
        <p:nvSpPr>
          <p:cNvPr id="189" name="CustomShape 48"/>
          <p:cNvSpPr/>
          <p:nvPr/>
        </p:nvSpPr>
        <p:spPr>
          <a:xfrm>
            <a:off x="4038480" y="3581280"/>
            <a:ext cx="305280" cy="533160"/>
          </a:xfrm>
          <a:prstGeom prst="rect">
            <a:avLst/>
          </a:prstGeom>
          <a:solidFill>
            <a:srgbClr val="c0c0c0"/>
          </a:solidFill>
          <a:ln w="9360">
            <a:solidFill>
              <a:srgbClr val="000000"/>
            </a:solidFill>
            <a:miter/>
          </a:ln>
        </p:spPr>
        <p:style>
          <a:lnRef idx="0"/>
          <a:fillRef idx="0"/>
          <a:effectRef idx="0"/>
          <a:fontRef idx="minor"/>
        </p:style>
      </p:sp>
      <p:sp>
        <p:nvSpPr>
          <p:cNvPr id="190" name="CustomShape 49"/>
          <p:cNvSpPr/>
          <p:nvPr/>
        </p:nvSpPr>
        <p:spPr>
          <a:xfrm>
            <a:off x="4342680" y="3581280"/>
            <a:ext cx="305280" cy="533160"/>
          </a:xfrm>
          <a:prstGeom prst="rect">
            <a:avLst/>
          </a:prstGeom>
          <a:solidFill>
            <a:srgbClr val="c0c0c0"/>
          </a:solidFill>
          <a:ln w="9360">
            <a:solidFill>
              <a:srgbClr val="000000"/>
            </a:solidFill>
            <a:miter/>
          </a:ln>
        </p:spPr>
        <p:style>
          <a:lnRef idx="0"/>
          <a:fillRef idx="0"/>
          <a:effectRef idx="0"/>
          <a:fontRef idx="minor"/>
        </p:style>
      </p:sp>
      <p:sp>
        <p:nvSpPr>
          <p:cNvPr id="191" name="CustomShape 50"/>
          <p:cNvSpPr/>
          <p:nvPr/>
        </p:nvSpPr>
        <p:spPr>
          <a:xfrm>
            <a:off x="7543800" y="3504960"/>
            <a:ext cx="762120" cy="609480"/>
          </a:xfrm>
          <a:prstGeom prst="rect">
            <a:avLst/>
          </a:prstGeom>
          <a:solidFill>
            <a:srgbClr val="ffffff"/>
          </a:solidFill>
          <a:ln w="19080">
            <a:solidFill>
              <a:srgbClr val="666666"/>
            </a:solidFill>
            <a:miter/>
          </a:ln>
        </p:spPr>
        <p:style>
          <a:lnRef idx="0"/>
          <a:fillRef idx="0"/>
          <a:effectRef idx="0"/>
          <a:fontRef idx="minor"/>
        </p:style>
      </p:sp>
      <p:sp>
        <p:nvSpPr>
          <p:cNvPr id="192" name="CustomShape 51"/>
          <p:cNvSpPr/>
          <p:nvPr/>
        </p:nvSpPr>
        <p:spPr>
          <a:xfrm>
            <a:off x="7594560" y="3543120"/>
            <a:ext cx="317880" cy="533520"/>
          </a:xfrm>
          <a:prstGeom prst="rect">
            <a:avLst/>
          </a:prstGeom>
          <a:solidFill>
            <a:srgbClr val="c0c0c0"/>
          </a:solidFill>
          <a:ln w="9360">
            <a:solidFill>
              <a:srgbClr val="000000"/>
            </a:solidFill>
            <a:miter/>
          </a:ln>
        </p:spPr>
        <p:style>
          <a:lnRef idx="0"/>
          <a:fillRef idx="0"/>
          <a:effectRef idx="0"/>
          <a:fontRef idx="minor"/>
        </p:style>
      </p:sp>
      <p:sp>
        <p:nvSpPr>
          <p:cNvPr id="193" name="CustomShape 52"/>
          <p:cNvSpPr/>
          <p:nvPr/>
        </p:nvSpPr>
        <p:spPr>
          <a:xfrm>
            <a:off x="7911360" y="3543120"/>
            <a:ext cx="317880" cy="533520"/>
          </a:xfrm>
          <a:prstGeom prst="rect">
            <a:avLst/>
          </a:prstGeom>
          <a:solidFill>
            <a:srgbClr val="c0c0c0"/>
          </a:solidFill>
          <a:ln w="9360">
            <a:solidFill>
              <a:srgbClr val="000000"/>
            </a:solidFill>
            <a:miter/>
          </a:ln>
        </p:spPr>
        <p:style>
          <a:lnRef idx="0"/>
          <a:fillRef idx="0"/>
          <a:effectRef idx="0"/>
          <a:fontRef idx="minor"/>
        </p:style>
      </p:sp>
      <p:sp>
        <p:nvSpPr>
          <p:cNvPr id="194" name="CustomShape 53"/>
          <p:cNvSpPr/>
          <p:nvPr/>
        </p:nvSpPr>
        <p:spPr>
          <a:xfrm>
            <a:off x="6019920" y="3809880"/>
            <a:ext cx="137160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Indigo 3500, 5500, 7000</a:t>
            </a:r>
            <a:endParaRPr/>
          </a:p>
        </p:txBody>
      </p:sp>
      <p:sp>
        <p:nvSpPr>
          <p:cNvPr id="195" name="CustomShape 54"/>
          <p:cNvSpPr/>
          <p:nvPr/>
        </p:nvSpPr>
        <p:spPr>
          <a:xfrm>
            <a:off x="3657600" y="5410080"/>
            <a:ext cx="1349280" cy="45900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2 per sheet</a:t>
            </a:r>
            <a:endParaRPr/>
          </a:p>
        </p:txBody>
      </p:sp>
      <p:pic>
        <p:nvPicPr>
          <p:cNvPr id="196" name="hp%20logo" descr=""/>
          <p:cNvPicPr/>
          <p:nvPr/>
        </p:nvPicPr>
        <p:blipFill>
          <a:blip r:embed="rId7"/>
          <a:stretch/>
        </p:blipFill>
        <p:spPr>
          <a:xfrm>
            <a:off x="6257880" y="4572000"/>
            <a:ext cx="828720" cy="542880"/>
          </a:xfrm>
          <a:prstGeom prst="rect">
            <a:avLst/>
          </a:prstGeom>
          <a:ln>
            <a:noFill/>
          </a:ln>
        </p:spPr>
      </p:pic>
      <p:sp>
        <p:nvSpPr>
          <p:cNvPr id="197" name="CustomShape 55"/>
          <p:cNvSpPr/>
          <p:nvPr/>
        </p:nvSpPr>
        <p:spPr>
          <a:xfrm>
            <a:off x="7162920" y="5334120"/>
            <a:ext cx="1447560" cy="27648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1 per sheet</a:t>
            </a:r>
            <a:endParaRPr/>
          </a:p>
        </p:txBody>
      </p:sp>
      <p:pic>
        <p:nvPicPr>
          <p:cNvPr id="198" name="" descr=""/>
          <p:cNvPicPr/>
          <p:nvPr/>
        </p:nvPicPr>
        <p:blipFill>
          <a:blip r:embed="rId8"/>
          <a:stretch/>
        </p:blipFill>
        <p:spPr>
          <a:xfrm>
            <a:off x="2514600" y="4724280"/>
            <a:ext cx="838080" cy="217440"/>
          </a:xfrm>
          <a:prstGeom prst="rect">
            <a:avLst/>
          </a:prstGeom>
          <a:ln>
            <a:noFill/>
          </a:ln>
        </p:spPr>
      </p:pic>
      <p:sp>
        <p:nvSpPr>
          <p:cNvPr id="199" name="CustomShape 56"/>
          <p:cNvSpPr/>
          <p:nvPr/>
        </p:nvSpPr>
        <p:spPr>
          <a:xfrm>
            <a:off x="1905120" y="4952880"/>
            <a:ext cx="198108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NexPress S-class</a:t>
            </a:r>
            <a:endParaRPr/>
          </a:p>
          <a:p>
            <a:pPr algn="ctr">
              <a:lnSpc>
                <a:spcPct val="100000"/>
              </a:lnSpc>
            </a:pPr>
            <a:r>
              <a:rPr b="1" lang="fr-FR" sz="1400" spc="-1">
                <a:solidFill>
                  <a:srgbClr val="666666"/>
                </a:solidFill>
                <a:latin typeface="Akzidenz Grotesk BE Light"/>
              </a:rPr>
              <a:t>or 2100+, 2500</a:t>
            </a:r>
            <a:endParaRPr/>
          </a:p>
        </p:txBody>
      </p:sp>
      <p:sp>
        <p:nvSpPr>
          <p:cNvPr id="200" name="CustomShape 57"/>
          <p:cNvSpPr/>
          <p:nvPr/>
        </p:nvSpPr>
        <p:spPr>
          <a:xfrm>
            <a:off x="0" y="4724280"/>
            <a:ext cx="1981080" cy="733320"/>
          </a:xfrm>
          <a:noFill/>
          <a:ln>
            <a:noFill/>
          </a:ln>
        </p:spPr>
        <p:style>
          <a:lnRef idx="0"/>
          <a:fillRef idx="0"/>
          <a:effectRef idx="0"/>
          <a:fontRef idx="minor"/>
        </p:style>
        <p:txBody>
          <a:bodyPr lIns="90000" rIns="90000" tIns="46800" bIns="46800"/>
          <a:p>
            <a:pPr>
              <a:lnSpc>
                <a:spcPct val="100000"/>
              </a:lnSpc>
            </a:pPr>
            <a:r>
              <a:rPr b="1" lang="fr-FR" sz="1400" spc="-1">
                <a:solidFill>
                  <a:srgbClr val="666666"/>
                </a:solidFill>
                <a:latin typeface="Akzidenz Grotesk BE Light"/>
              </a:rPr>
              <a:t>6x9 finished book with up to 1" spine</a:t>
            </a:r>
            <a:endParaRPr/>
          </a:p>
        </p:txBody>
      </p:sp>
      <p:sp>
        <p:nvSpPr>
          <p:cNvPr id="201" name="CustomShape 58"/>
          <p:cNvSpPr/>
          <p:nvPr/>
        </p:nvSpPr>
        <p:spPr>
          <a:xfrm>
            <a:off x="5943600" y="5029200"/>
            <a:ext cx="137160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Indigo 3500, 5500, 7000</a:t>
            </a:r>
            <a:endParaRPr/>
          </a:p>
        </p:txBody>
      </p:sp>
      <p:sp>
        <p:nvSpPr>
          <p:cNvPr id="202" name="CustomShape 59"/>
          <p:cNvSpPr/>
          <p:nvPr/>
        </p:nvSpPr>
        <p:spPr>
          <a:xfrm>
            <a:off x="3886200" y="4724280"/>
            <a:ext cx="914400" cy="685800"/>
          </a:xfrm>
          <a:prstGeom prst="rect">
            <a:avLst/>
          </a:prstGeom>
          <a:solidFill>
            <a:srgbClr val="ffffff"/>
          </a:solidFill>
          <a:ln w="19080">
            <a:solidFill>
              <a:srgbClr val="666666"/>
            </a:solidFill>
            <a:miter/>
          </a:ln>
        </p:spPr>
        <p:style>
          <a:lnRef idx="0"/>
          <a:fillRef idx="0"/>
          <a:effectRef idx="0"/>
          <a:fontRef idx="minor"/>
        </p:style>
      </p:sp>
      <p:sp>
        <p:nvSpPr>
          <p:cNvPr id="203" name="CustomShape 60"/>
          <p:cNvSpPr/>
          <p:nvPr/>
        </p:nvSpPr>
        <p:spPr>
          <a:xfrm>
            <a:off x="3934080" y="4744440"/>
            <a:ext cx="410400" cy="637200"/>
          </a:xfrm>
          <a:prstGeom prst="rect">
            <a:avLst/>
          </a:prstGeom>
          <a:solidFill>
            <a:srgbClr val="c0c0c0"/>
          </a:solidFill>
          <a:ln w="9360">
            <a:solidFill>
              <a:srgbClr val="000000"/>
            </a:solidFill>
            <a:miter/>
          </a:ln>
        </p:spPr>
        <p:style>
          <a:lnRef idx="0"/>
          <a:fillRef idx="0"/>
          <a:effectRef idx="0"/>
          <a:fontRef idx="minor"/>
        </p:style>
      </p:sp>
      <p:sp>
        <p:nvSpPr>
          <p:cNvPr id="204" name="CustomShape 61"/>
          <p:cNvSpPr/>
          <p:nvPr/>
        </p:nvSpPr>
        <p:spPr>
          <a:xfrm>
            <a:off x="4343040" y="4744440"/>
            <a:ext cx="410400" cy="637200"/>
          </a:xfrm>
          <a:prstGeom prst="rect">
            <a:avLst/>
          </a:prstGeom>
          <a:solidFill>
            <a:srgbClr val="c0c0c0"/>
          </a:solidFill>
          <a:ln w="9360">
            <a:solidFill>
              <a:srgbClr val="000000"/>
            </a:solidFill>
            <a:miter/>
          </a:ln>
        </p:spPr>
        <p:style>
          <a:lnRef idx="0"/>
          <a:fillRef idx="0"/>
          <a:effectRef idx="0"/>
          <a:fontRef idx="minor"/>
        </p:style>
      </p:sp>
      <p:sp>
        <p:nvSpPr>
          <p:cNvPr id="205" name="CustomShape 62"/>
          <p:cNvSpPr/>
          <p:nvPr/>
        </p:nvSpPr>
        <p:spPr>
          <a:xfrm>
            <a:off x="7543800" y="4724280"/>
            <a:ext cx="762120" cy="609840"/>
          </a:xfrm>
          <a:prstGeom prst="rect">
            <a:avLst/>
          </a:prstGeom>
          <a:solidFill>
            <a:srgbClr val="ffffff"/>
          </a:solidFill>
          <a:ln w="19080">
            <a:solidFill>
              <a:srgbClr val="666666"/>
            </a:solidFill>
            <a:miter/>
          </a:ln>
        </p:spPr>
        <p:style>
          <a:lnRef idx="0"/>
          <a:fillRef idx="0"/>
          <a:effectRef idx="0"/>
          <a:fontRef idx="minor"/>
        </p:style>
      </p:sp>
      <p:sp>
        <p:nvSpPr>
          <p:cNvPr id="206" name="CustomShape 63"/>
          <p:cNvSpPr/>
          <p:nvPr/>
        </p:nvSpPr>
        <p:spPr>
          <a:xfrm>
            <a:off x="7659720" y="4803120"/>
            <a:ext cx="535680" cy="444960"/>
          </a:xfrm>
          <a:prstGeom prst="rect">
            <a:avLst/>
          </a:prstGeom>
          <a:solidFill>
            <a:srgbClr val="c0c0c0"/>
          </a:solidFill>
          <a:ln w="12600">
            <a:solidFill>
              <a:srgbClr val="666666"/>
            </a:solidFill>
            <a:miter/>
          </a:ln>
        </p:spPr>
        <p:style>
          <a:lnRef idx="0"/>
          <a:fillRef idx="0"/>
          <a:effectRef idx="0"/>
          <a:fontRef idx="minor"/>
        </p:style>
      </p:sp>
    </p:spTree>
  </p:cSld>
  <p:transition spd="med">
    <p:fade/>
  </p:transition>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07"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Number of Impositions for Typical Applications</a:t>
            </a:r>
            <a:endParaRPr/>
          </a:p>
        </p:txBody>
      </p:sp>
      <p:sp>
        <p:nvSpPr>
          <p:cNvPr id="208" name="CustomShape 2"/>
          <p:cNvSpPr/>
          <p:nvPr/>
        </p:nvSpPr>
        <p:spPr>
          <a:xfrm>
            <a:off x="3657600" y="2895480"/>
            <a:ext cx="1349280" cy="45900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9 per sheet</a:t>
            </a:r>
            <a:endParaRPr/>
          </a:p>
        </p:txBody>
      </p:sp>
      <p:pic>
        <p:nvPicPr>
          <p:cNvPr id="209" name="hp%20logo" descr=""/>
          <p:cNvPicPr/>
          <p:nvPr/>
        </p:nvPicPr>
        <p:blipFill>
          <a:blip r:embed="rId1"/>
          <a:stretch/>
        </p:blipFill>
        <p:spPr>
          <a:xfrm>
            <a:off x="6257880" y="2057400"/>
            <a:ext cx="828720" cy="542880"/>
          </a:xfrm>
          <a:prstGeom prst="rect">
            <a:avLst/>
          </a:prstGeom>
          <a:ln>
            <a:noFill/>
          </a:ln>
        </p:spPr>
      </p:pic>
      <p:sp>
        <p:nvSpPr>
          <p:cNvPr id="210" name="CustomShape 3"/>
          <p:cNvSpPr/>
          <p:nvPr/>
        </p:nvSpPr>
        <p:spPr>
          <a:xfrm>
            <a:off x="7162920" y="2819520"/>
            <a:ext cx="1447560" cy="27648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8 per sheet</a:t>
            </a:r>
            <a:endParaRPr/>
          </a:p>
        </p:txBody>
      </p:sp>
      <p:pic>
        <p:nvPicPr>
          <p:cNvPr id="211" name="" descr=""/>
          <p:cNvPicPr/>
          <p:nvPr/>
        </p:nvPicPr>
        <p:blipFill>
          <a:blip r:embed="rId2"/>
          <a:stretch/>
        </p:blipFill>
        <p:spPr>
          <a:xfrm>
            <a:off x="2514600" y="2209680"/>
            <a:ext cx="838080" cy="217440"/>
          </a:xfrm>
          <a:prstGeom prst="rect">
            <a:avLst/>
          </a:prstGeom>
          <a:ln>
            <a:noFill/>
          </a:ln>
        </p:spPr>
      </p:pic>
      <p:sp>
        <p:nvSpPr>
          <p:cNvPr id="212" name="CustomShape 4"/>
          <p:cNvSpPr/>
          <p:nvPr/>
        </p:nvSpPr>
        <p:spPr>
          <a:xfrm>
            <a:off x="1981080" y="2467080"/>
            <a:ext cx="198144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NexPress S-class</a:t>
            </a:r>
            <a:endParaRPr/>
          </a:p>
          <a:p>
            <a:pPr algn="ctr">
              <a:lnSpc>
                <a:spcPct val="100000"/>
              </a:lnSpc>
            </a:pPr>
            <a:r>
              <a:rPr b="1" lang="fr-FR" sz="1400" spc="-1">
                <a:solidFill>
                  <a:srgbClr val="666666"/>
                </a:solidFill>
                <a:latin typeface="Akzidenz Grotesk BE Light"/>
              </a:rPr>
              <a:t>or 2100+, 2500</a:t>
            </a:r>
            <a:endParaRPr/>
          </a:p>
        </p:txBody>
      </p:sp>
      <p:sp>
        <p:nvSpPr>
          <p:cNvPr id="213" name="CustomShape 5"/>
          <p:cNvSpPr/>
          <p:nvPr/>
        </p:nvSpPr>
        <p:spPr>
          <a:xfrm>
            <a:off x="0" y="2133720"/>
            <a:ext cx="1981080" cy="520200"/>
          </a:xfrm>
          <a:noFill/>
          <a:ln>
            <a:noFill/>
          </a:ln>
        </p:spPr>
        <p:style>
          <a:lnRef idx="0"/>
          <a:fillRef idx="0"/>
          <a:effectRef idx="0"/>
          <a:fontRef idx="minor"/>
        </p:style>
        <p:txBody>
          <a:bodyPr lIns="90000" rIns="90000" tIns="46800" bIns="46800"/>
          <a:p>
            <a:pPr>
              <a:lnSpc>
                <a:spcPct val="100000"/>
              </a:lnSpc>
            </a:pPr>
            <a:r>
              <a:rPr b="1" lang="fr-FR" sz="1400" spc="-1">
                <a:solidFill>
                  <a:srgbClr val="666666"/>
                </a:solidFill>
                <a:latin typeface="Akzidenz Grotesk BE Light"/>
              </a:rPr>
              <a:t>A6 finished size </a:t>
            </a:r>
            <a:endParaRPr/>
          </a:p>
        </p:txBody>
      </p:sp>
      <p:sp>
        <p:nvSpPr>
          <p:cNvPr id="214" name="CustomShape 6"/>
          <p:cNvSpPr/>
          <p:nvPr/>
        </p:nvSpPr>
        <p:spPr>
          <a:xfrm>
            <a:off x="3886200" y="2209680"/>
            <a:ext cx="914400" cy="685800"/>
          </a:xfrm>
          <a:prstGeom prst="rect">
            <a:avLst/>
          </a:prstGeom>
          <a:solidFill>
            <a:srgbClr val="ffffff"/>
          </a:solidFill>
          <a:ln w="19080">
            <a:solidFill>
              <a:srgbClr val="666666"/>
            </a:solidFill>
            <a:miter/>
          </a:ln>
        </p:spPr>
        <p:style>
          <a:lnRef idx="0"/>
          <a:fillRef idx="0"/>
          <a:effectRef idx="0"/>
          <a:fontRef idx="minor"/>
        </p:style>
      </p:sp>
      <p:sp>
        <p:nvSpPr>
          <p:cNvPr id="215" name="CustomShape 7"/>
          <p:cNvSpPr/>
          <p:nvPr/>
        </p:nvSpPr>
        <p:spPr>
          <a:xfrm>
            <a:off x="4203720" y="2235960"/>
            <a:ext cx="283320" cy="214920"/>
          </a:xfrm>
          <a:prstGeom prst="rect">
            <a:avLst/>
          </a:prstGeom>
          <a:solidFill>
            <a:srgbClr val="c0c0c0"/>
          </a:solidFill>
          <a:ln w="12600">
            <a:solidFill>
              <a:srgbClr val="666666"/>
            </a:solidFill>
            <a:miter/>
          </a:ln>
        </p:spPr>
        <p:style>
          <a:lnRef idx="0"/>
          <a:fillRef idx="0"/>
          <a:effectRef idx="0"/>
          <a:fontRef idx="minor"/>
        </p:style>
      </p:sp>
      <p:sp>
        <p:nvSpPr>
          <p:cNvPr id="216" name="CustomShape 8"/>
          <p:cNvSpPr/>
          <p:nvPr/>
        </p:nvSpPr>
        <p:spPr>
          <a:xfrm>
            <a:off x="4203720" y="2450160"/>
            <a:ext cx="283320" cy="214920"/>
          </a:xfrm>
          <a:prstGeom prst="rect">
            <a:avLst/>
          </a:prstGeom>
          <a:solidFill>
            <a:srgbClr val="c0c0c0"/>
          </a:solidFill>
          <a:ln w="12600">
            <a:solidFill>
              <a:srgbClr val="666666"/>
            </a:solidFill>
            <a:miter/>
          </a:ln>
        </p:spPr>
        <p:style>
          <a:lnRef idx="0"/>
          <a:fillRef idx="0"/>
          <a:effectRef idx="0"/>
          <a:fontRef idx="minor"/>
        </p:style>
      </p:sp>
      <p:sp>
        <p:nvSpPr>
          <p:cNvPr id="217" name="CustomShape 9"/>
          <p:cNvSpPr/>
          <p:nvPr/>
        </p:nvSpPr>
        <p:spPr>
          <a:xfrm>
            <a:off x="4203720" y="2664360"/>
            <a:ext cx="283320" cy="214920"/>
          </a:xfrm>
          <a:prstGeom prst="rect">
            <a:avLst/>
          </a:prstGeom>
          <a:solidFill>
            <a:srgbClr val="c0c0c0"/>
          </a:solidFill>
          <a:ln w="12600">
            <a:solidFill>
              <a:srgbClr val="666666"/>
            </a:solidFill>
            <a:miter/>
          </a:ln>
        </p:spPr>
        <p:style>
          <a:lnRef idx="0"/>
          <a:fillRef idx="0"/>
          <a:effectRef idx="0"/>
          <a:fontRef idx="minor"/>
        </p:style>
      </p:sp>
      <p:sp>
        <p:nvSpPr>
          <p:cNvPr id="218" name="CustomShape 10"/>
          <p:cNvSpPr/>
          <p:nvPr/>
        </p:nvSpPr>
        <p:spPr>
          <a:xfrm>
            <a:off x="3921120" y="2235960"/>
            <a:ext cx="283320" cy="214920"/>
          </a:xfrm>
          <a:prstGeom prst="rect">
            <a:avLst/>
          </a:prstGeom>
          <a:solidFill>
            <a:srgbClr val="c0c0c0"/>
          </a:solidFill>
          <a:ln w="12600">
            <a:solidFill>
              <a:srgbClr val="666666"/>
            </a:solidFill>
            <a:miter/>
          </a:ln>
        </p:spPr>
        <p:style>
          <a:lnRef idx="0"/>
          <a:fillRef idx="0"/>
          <a:effectRef idx="0"/>
          <a:fontRef idx="minor"/>
        </p:style>
      </p:sp>
      <p:sp>
        <p:nvSpPr>
          <p:cNvPr id="219" name="CustomShape 11"/>
          <p:cNvSpPr/>
          <p:nvPr/>
        </p:nvSpPr>
        <p:spPr>
          <a:xfrm>
            <a:off x="3921120" y="2450160"/>
            <a:ext cx="283320" cy="214920"/>
          </a:xfrm>
          <a:prstGeom prst="rect">
            <a:avLst/>
          </a:prstGeom>
          <a:solidFill>
            <a:srgbClr val="c0c0c0"/>
          </a:solidFill>
          <a:ln w="12600">
            <a:solidFill>
              <a:srgbClr val="666666"/>
            </a:solidFill>
            <a:miter/>
          </a:ln>
        </p:spPr>
        <p:style>
          <a:lnRef idx="0"/>
          <a:fillRef idx="0"/>
          <a:effectRef idx="0"/>
          <a:fontRef idx="minor"/>
        </p:style>
      </p:sp>
      <p:sp>
        <p:nvSpPr>
          <p:cNvPr id="220" name="CustomShape 12"/>
          <p:cNvSpPr/>
          <p:nvPr/>
        </p:nvSpPr>
        <p:spPr>
          <a:xfrm>
            <a:off x="3921120" y="2664360"/>
            <a:ext cx="283320" cy="214920"/>
          </a:xfrm>
          <a:prstGeom prst="rect">
            <a:avLst/>
          </a:prstGeom>
          <a:solidFill>
            <a:srgbClr val="c0c0c0"/>
          </a:solidFill>
          <a:ln w="12600">
            <a:solidFill>
              <a:srgbClr val="666666"/>
            </a:solidFill>
            <a:miter/>
          </a:ln>
        </p:spPr>
        <p:style>
          <a:lnRef idx="0"/>
          <a:fillRef idx="0"/>
          <a:effectRef idx="0"/>
          <a:fontRef idx="minor"/>
        </p:style>
      </p:sp>
      <p:sp>
        <p:nvSpPr>
          <p:cNvPr id="221" name="CustomShape 13"/>
          <p:cNvSpPr/>
          <p:nvPr/>
        </p:nvSpPr>
        <p:spPr>
          <a:xfrm>
            <a:off x="4486320" y="2235960"/>
            <a:ext cx="283320" cy="214920"/>
          </a:xfrm>
          <a:prstGeom prst="rect">
            <a:avLst/>
          </a:prstGeom>
          <a:solidFill>
            <a:srgbClr val="c0c0c0"/>
          </a:solidFill>
          <a:ln w="12600">
            <a:solidFill>
              <a:srgbClr val="666666"/>
            </a:solidFill>
            <a:miter/>
          </a:ln>
        </p:spPr>
        <p:style>
          <a:lnRef idx="0"/>
          <a:fillRef idx="0"/>
          <a:effectRef idx="0"/>
          <a:fontRef idx="minor"/>
        </p:style>
      </p:sp>
      <p:sp>
        <p:nvSpPr>
          <p:cNvPr id="222" name="CustomShape 14"/>
          <p:cNvSpPr/>
          <p:nvPr/>
        </p:nvSpPr>
        <p:spPr>
          <a:xfrm>
            <a:off x="4486320" y="2450160"/>
            <a:ext cx="283320" cy="214920"/>
          </a:xfrm>
          <a:prstGeom prst="rect">
            <a:avLst/>
          </a:prstGeom>
          <a:solidFill>
            <a:srgbClr val="c0c0c0"/>
          </a:solidFill>
          <a:ln w="12600">
            <a:solidFill>
              <a:srgbClr val="666666"/>
            </a:solidFill>
            <a:miter/>
          </a:ln>
        </p:spPr>
        <p:style>
          <a:lnRef idx="0"/>
          <a:fillRef idx="0"/>
          <a:effectRef idx="0"/>
          <a:fontRef idx="minor"/>
        </p:style>
      </p:sp>
      <p:sp>
        <p:nvSpPr>
          <p:cNvPr id="223" name="CustomShape 15"/>
          <p:cNvSpPr/>
          <p:nvPr/>
        </p:nvSpPr>
        <p:spPr>
          <a:xfrm>
            <a:off x="4486320" y="2664360"/>
            <a:ext cx="283320" cy="214920"/>
          </a:xfrm>
          <a:prstGeom prst="rect">
            <a:avLst/>
          </a:prstGeom>
          <a:solidFill>
            <a:srgbClr val="c0c0c0"/>
          </a:solidFill>
          <a:ln w="12600">
            <a:solidFill>
              <a:srgbClr val="666666"/>
            </a:solidFill>
            <a:miter/>
          </a:ln>
        </p:spPr>
        <p:style>
          <a:lnRef idx="0"/>
          <a:fillRef idx="0"/>
          <a:effectRef idx="0"/>
          <a:fontRef idx="minor"/>
        </p:style>
      </p:sp>
      <p:sp>
        <p:nvSpPr>
          <p:cNvPr id="224" name="CustomShape 16"/>
          <p:cNvSpPr/>
          <p:nvPr/>
        </p:nvSpPr>
        <p:spPr>
          <a:xfrm>
            <a:off x="5943600" y="2543040"/>
            <a:ext cx="137160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Indigo 3500, 5500, 7000</a:t>
            </a:r>
            <a:endParaRPr/>
          </a:p>
        </p:txBody>
      </p:sp>
      <p:sp>
        <p:nvSpPr>
          <p:cNvPr id="225" name="CustomShape 17"/>
          <p:cNvSpPr/>
          <p:nvPr/>
        </p:nvSpPr>
        <p:spPr>
          <a:xfrm>
            <a:off x="7526160" y="2209680"/>
            <a:ext cx="779760" cy="609840"/>
          </a:xfrm>
          <a:prstGeom prst="rect">
            <a:avLst/>
          </a:prstGeom>
          <a:solidFill>
            <a:srgbClr val="ffffff"/>
          </a:solidFill>
          <a:ln w="19080">
            <a:solidFill>
              <a:srgbClr val="666666"/>
            </a:solidFill>
            <a:miter/>
          </a:ln>
        </p:spPr>
        <p:style>
          <a:lnRef idx="0"/>
          <a:fillRef idx="0"/>
          <a:effectRef idx="0"/>
          <a:fontRef idx="minor"/>
        </p:style>
      </p:sp>
      <p:sp>
        <p:nvSpPr>
          <p:cNvPr id="226" name="CustomShape 18"/>
          <p:cNvSpPr/>
          <p:nvPr/>
        </p:nvSpPr>
        <p:spPr>
          <a:xfrm rot="16200000">
            <a:off x="7491960" y="2569680"/>
            <a:ext cx="287280" cy="183600"/>
          </a:xfrm>
          <a:prstGeom prst="rect">
            <a:avLst/>
          </a:prstGeom>
          <a:solidFill>
            <a:srgbClr val="b2b2b2"/>
          </a:solidFill>
          <a:ln w="12600">
            <a:solidFill>
              <a:srgbClr val="666666"/>
            </a:solidFill>
            <a:miter/>
          </a:ln>
        </p:spPr>
        <p:style>
          <a:lnRef idx="0"/>
          <a:fillRef idx="0"/>
          <a:effectRef idx="0"/>
          <a:fontRef idx="minor"/>
        </p:style>
      </p:sp>
      <p:sp>
        <p:nvSpPr>
          <p:cNvPr id="227" name="CustomShape 19"/>
          <p:cNvSpPr/>
          <p:nvPr/>
        </p:nvSpPr>
        <p:spPr>
          <a:xfrm rot="16200000">
            <a:off x="7675200" y="2569680"/>
            <a:ext cx="287280" cy="183240"/>
          </a:xfrm>
          <a:prstGeom prst="rect">
            <a:avLst/>
          </a:prstGeom>
          <a:solidFill>
            <a:srgbClr val="b2b2b2"/>
          </a:solidFill>
          <a:ln w="12600">
            <a:solidFill>
              <a:srgbClr val="666666"/>
            </a:solidFill>
            <a:miter/>
          </a:ln>
        </p:spPr>
        <p:style>
          <a:lnRef idx="0"/>
          <a:fillRef idx="0"/>
          <a:effectRef idx="0"/>
          <a:fontRef idx="minor"/>
        </p:style>
      </p:sp>
      <p:sp>
        <p:nvSpPr>
          <p:cNvPr id="228" name="CustomShape 20"/>
          <p:cNvSpPr/>
          <p:nvPr/>
        </p:nvSpPr>
        <p:spPr>
          <a:xfrm rot="16200000">
            <a:off x="7491960" y="2286360"/>
            <a:ext cx="286920" cy="183600"/>
          </a:xfrm>
          <a:prstGeom prst="rect">
            <a:avLst/>
          </a:prstGeom>
          <a:solidFill>
            <a:srgbClr val="b2b2b2"/>
          </a:solidFill>
          <a:ln w="12600">
            <a:solidFill>
              <a:srgbClr val="666666"/>
            </a:solidFill>
            <a:miter/>
          </a:ln>
        </p:spPr>
        <p:style>
          <a:lnRef idx="0"/>
          <a:fillRef idx="0"/>
          <a:effectRef idx="0"/>
          <a:fontRef idx="minor"/>
        </p:style>
      </p:sp>
      <p:sp>
        <p:nvSpPr>
          <p:cNvPr id="229" name="CustomShape 21"/>
          <p:cNvSpPr/>
          <p:nvPr/>
        </p:nvSpPr>
        <p:spPr>
          <a:xfrm rot="16200000">
            <a:off x="7675560" y="2286720"/>
            <a:ext cx="286920" cy="183240"/>
          </a:xfrm>
          <a:prstGeom prst="rect">
            <a:avLst/>
          </a:prstGeom>
          <a:solidFill>
            <a:srgbClr val="b2b2b2"/>
          </a:solidFill>
          <a:ln w="12600">
            <a:solidFill>
              <a:srgbClr val="666666"/>
            </a:solidFill>
            <a:miter/>
          </a:ln>
        </p:spPr>
        <p:style>
          <a:lnRef idx="0"/>
          <a:fillRef idx="0"/>
          <a:effectRef idx="0"/>
          <a:fontRef idx="minor"/>
        </p:style>
      </p:sp>
      <p:sp>
        <p:nvSpPr>
          <p:cNvPr id="230" name="CustomShape 22"/>
          <p:cNvSpPr/>
          <p:nvPr/>
        </p:nvSpPr>
        <p:spPr>
          <a:xfrm rot="16200000">
            <a:off x="7860240" y="2569680"/>
            <a:ext cx="287280" cy="183600"/>
          </a:xfrm>
          <a:prstGeom prst="rect">
            <a:avLst/>
          </a:prstGeom>
          <a:solidFill>
            <a:srgbClr val="b2b2b2"/>
          </a:solidFill>
          <a:ln w="12600">
            <a:solidFill>
              <a:srgbClr val="666666"/>
            </a:solidFill>
            <a:miter/>
          </a:ln>
        </p:spPr>
        <p:style>
          <a:lnRef idx="0"/>
          <a:fillRef idx="0"/>
          <a:effectRef idx="0"/>
          <a:fontRef idx="minor"/>
        </p:style>
      </p:sp>
      <p:sp>
        <p:nvSpPr>
          <p:cNvPr id="231" name="CustomShape 23"/>
          <p:cNvSpPr/>
          <p:nvPr/>
        </p:nvSpPr>
        <p:spPr>
          <a:xfrm rot="16200000">
            <a:off x="8043480" y="2569680"/>
            <a:ext cx="287280" cy="183240"/>
          </a:xfrm>
          <a:prstGeom prst="rect">
            <a:avLst/>
          </a:prstGeom>
          <a:solidFill>
            <a:srgbClr val="b2b2b2"/>
          </a:solidFill>
          <a:ln w="12600">
            <a:solidFill>
              <a:srgbClr val="666666"/>
            </a:solidFill>
            <a:miter/>
          </a:ln>
        </p:spPr>
        <p:style>
          <a:lnRef idx="0"/>
          <a:fillRef idx="0"/>
          <a:effectRef idx="0"/>
          <a:fontRef idx="minor"/>
        </p:style>
      </p:sp>
      <p:sp>
        <p:nvSpPr>
          <p:cNvPr id="232" name="CustomShape 24"/>
          <p:cNvSpPr/>
          <p:nvPr/>
        </p:nvSpPr>
        <p:spPr>
          <a:xfrm rot="16200000">
            <a:off x="7860240" y="2286360"/>
            <a:ext cx="286920" cy="183600"/>
          </a:xfrm>
          <a:prstGeom prst="rect">
            <a:avLst/>
          </a:prstGeom>
          <a:solidFill>
            <a:srgbClr val="b2b2b2"/>
          </a:solidFill>
          <a:ln w="12600">
            <a:solidFill>
              <a:srgbClr val="666666"/>
            </a:solidFill>
            <a:miter/>
          </a:ln>
        </p:spPr>
        <p:style>
          <a:lnRef idx="0"/>
          <a:fillRef idx="0"/>
          <a:effectRef idx="0"/>
          <a:fontRef idx="minor"/>
        </p:style>
      </p:sp>
      <p:sp>
        <p:nvSpPr>
          <p:cNvPr id="233" name="CustomShape 25"/>
          <p:cNvSpPr/>
          <p:nvPr/>
        </p:nvSpPr>
        <p:spPr>
          <a:xfrm rot="16200000">
            <a:off x="8043840" y="2286720"/>
            <a:ext cx="286920" cy="183240"/>
          </a:xfrm>
          <a:prstGeom prst="rect">
            <a:avLst/>
          </a:prstGeom>
          <a:solidFill>
            <a:srgbClr val="b2b2b2"/>
          </a:solidFill>
          <a:ln w="12600">
            <a:solidFill>
              <a:srgbClr val="666666"/>
            </a:solidFill>
            <a:miter/>
          </a:ln>
        </p:spPr>
        <p:style>
          <a:lnRef idx="0"/>
          <a:fillRef idx="0"/>
          <a:effectRef idx="0"/>
          <a:fontRef idx="minor"/>
        </p:style>
      </p:sp>
      <p:sp>
        <p:nvSpPr>
          <p:cNvPr id="234" name="CustomShape 26"/>
          <p:cNvSpPr/>
          <p:nvPr/>
        </p:nvSpPr>
        <p:spPr>
          <a:xfrm>
            <a:off x="3657600" y="4191120"/>
            <a:ext cx="1349280" cy="45900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18 per sheet</a:t>
            </a:r>
            <a:endParaRPr/>
          </a:p>
        </p:txBody>
      </p:sp>
      <p:pic>
        <p:nvPicPr>
          <p:cNvPr id="235" name="hp%20logo" descr=""/>
          <p:cNvPicPr/>
          <p:nvPr/>
        </p:nvPicPr>
        <p:blipFill>
          <a:blip r:embed="rId3"/>
          <a:stretch/>
        </p:blipFill>
        <p:spPr>
          <a:xfrm>
            <a:off x="6257880" y="3352680"/>
            <a:ext cx="828720" cy="542880"/>
          </a:xfrm>
          <a:prstGeom prst="rect">
            <a:avLst/>
          </a:prstGeom>
          <a:ln>
            <a:noFill/>
          </a:ln>
        </p:spPr>
      </p:pic>
      <p:sp>
        <p:nvSpPr>
          <p:cNvPr id="236" name="CustomShape 27"/>
          <p:cNvSpPr/>
          <p:nvPr/>
        </p:nvSpPr>
        <p:spPr>
          <a:xfrm>
            <a:off x="7162920" y="4114800"/>
            <a:ext cx="1447560" cy="45900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12 per sheet</a:t>
            </a:r>
            <a:endParaRPr/>
          </a:p>
        </p:txBody>
      </p:sp>
      <p:pic>
        <p:nvPicPr>
          <p:cNvPr id="237" name="" descr=""/>
          <p:cNvPicPr/>
          <p:nvPr/>
        </p:nvPicPr>
        <p:blipFill>
          <a:blip r:embed="rId4"/>
          <a:stretch/>
        </p:blipFill>
        <p:spPr>
          <a:xfrm>
            <a:off x="2514600" y="3505320"/>
            <a:ext cx="838080" cy="217440"/>
          </a:xfrm>
          <a:prstGeom prst="rect">
            <a:avLst/>
          </a:prstGeom>
          <a:ln>
            <a:noFill/>
          </a:ln>
        </p:spPr>
      </p:pic>
      <p:sp>
        <p:nvSpPr>
          <p:cNvPr id="238" name="CustomShape 28"/>
          <p:cNvSpPr/>
          <p:nvPr/>
        </p:nvSpPr>
        <p:spPr>
          <a:xfrm>
            <a:off x="1981080" y="3762360"/>
            <a:ext cx="198144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NexPress S-class</a:t>
            </a:r>
            <a:endParaRPr/>
          </a:p>
          <a:p>
            <a:pPr algn="ctr">
              <a:lnSpc>
                <a:spcPct val="100000"/>
              </a:lnSpc>
            </a:pPr>
            <a:r>
              <a:rPr b="1" lang="fr-FR" sz="1400" spc="-1">
                <a:solidFill>
                  <a:srgbClr val="666666"/>
                </a:solidFill>
                <a:latin typeface="Akzidenz Grotesk BE Light"/>
              </a:rPr>
              <a:t>or 2100+, 2500</a:t>
            </a:r>
            <a:endParaRPr/>
          </a:p>
        </p:txBody>
      </p:sp>
      <p:sp>
        <p:nvSpPr>
          <p:cNvPr id="239" name="CustomShape 29"/>
          <p:cNvSpPr/>
          <p:nvPr/>
        </p:nvSpPr>
        <p:spPr>
          <a:xfrm>
            <a:off x="0" y="3505320"/>
            <a:ext cx="1981080" cy="520200"/>
          </a:xfrm>
          <a:noFill/>
          <a:ln>
            <a:noFill/>
          </a:ln>
        </p:spPr>
        <p:style>
          <a:lnRef idx="0"/>
          <a:fillRef idx="0"/>
          <a:effectRef idx="0"/>
          <a:fontRef idx="minor"/>
        </p:style>
        <p:txBody>
          <a:bodyPr lIns="90000" rIns="90000" tIns="46800" bIns="46800"/>
          <a:p>
            <a:pPr>
              <a:lnSpc>
                <a:spcPct val="100000"/>
              </a:lnSpc>
            </a:pPr>
            <a:r>
              <a:rPr b="1" lang="fr-FR" sz="1400" spc="-1">
                <a:solidFill>
                  <a:srgbClr val="666666"/>
                </a:solidFill>
                <a:latin typeface="Akzidenz Grotesk BE Light"/>
              </a:rPr>
              <a:t>A7 finished size</a:t>
            </a:r>
            <a:endParaRPr/>
          </a:p>
        </p:txBody>
      </p:sp>
      <p:sp>
        <p:nvSpPr>
          <p:cNvPr id="240" name="CustomShape 30"/>
          <p:cNvSpPr/>
          <p:nvPr/>
        </p:nvSpPr>
        <p:spPr>
          <a:xfrm>
            <a:off x="6019920" y="3809880"/>
            <a:ext cx="137160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Indigo 3500, 5500, 7000</a:t>
            </a:r>
            <a:endParaRPr/>
          </a:p>
        </p:txBody>
      </p:sp>
      <p:sp>
        <p:nvSpPr>
          <p:cNvPr id="241" name="CustomShape 31"/>
          <p:cNvSpPr/>
          <p:nvPr/>
        </p:nvSpPr>
        <p:spPr>
          <a:xfrm>
            <a:off x="3886200" y="3505320"/>
            <a:ext cx="914400" cy="685800"/>
          </a:xfrm>
          <a:prstGeom prst="rect">
            <a:avLst/>
          </a:prstGeom>
          <a:solidFill>
            <a:srgbClr val="ffffff"/>
          </a:solidFill>
          <a:ln w="19080">
            <a:solidFill>
              <a:srgbClr val="666666"/>
            </a:solidFill>
            <a:miter/>
          </a:ln>
        </p:spPr>
        <p:style>
          <a:lnRef idx="0"/>
          <a:fillRef idx="0"/>
          <a:effectRef idx="0"/>
          <a:fontRef idx="minor"/>
        </p:style>
      </p:sp>
      <p:sp>
        <p:nvSpPr>
          <p:cNvPr id="242" name="CustomShape 32"/>
          <p:cNvSpPr/>
          <p:nvPr/>
        </p:nvSpPr>
        <p:spPr>
          <a:xfrm>
            <a:off x="3920040" y="3551040"/>
            <a:ext cx="140040" cy="200880"/>
          </a:xfrm>
          <a:prstGeom prst="rect">
            <a:avLst/>
          </a:prstGeom>
          <a:solidFill>
            <a:srgbClr val="c0c0c0"/>
          </a:solidFill>
          <a:ln w="12600">
            <a:solidFill>
              <a:srgbClr val="666666"/>
            </a:solidFill>
            <a:miter/>
          </a:ln>
        </p:spPr>
        <p:style>
          <a:lnRef idx="0"/>
          <a:fillRef idx="0"/>
          <a:effectRef idx="0"/>
          <a:fontRef idx="minor"/>
        </p:style>
      </p:sp>
      <p:sp>
        <p:nvSpPr>
          <p:cNvPr id="243" name="CustomShape 33"/>
          <p:cNvSpPr/>
          <p:nvPr/>
        </p:nvSpPr>
        <p:spPr>
          <a:xfrm>
            <a:off x="3920040" y="3746520"/>
            <a:ext cx="140040" cy="200880"/>
          </a:xfrm>
          <a:prstGeom prst="rect">
            <a:avLst/>
          </a:prstGeom>
          <a:solidFill>
            <a:srgbClr val="c0c0c0"/>
          </a:solidFill>
          <a:ln w="12600">
            <a:solidFill>
              <a:srgbClr val="666666"/>
            </a:solidFill>
            <a:miter/>
          </a:ln>
        </p:spPr>
        <p:style>
          <a:lnRef idx="0"/>
          <a:fillRef idx="0"/>
          <a:effectRef idx="0"/>
          <a:fontRef idx="minor"/>
        </p:style>
      </p:sp>
      <p:sp>
        <p:nvSpPr>
          <p:cNvPr id="244" name="CustomShape 34"/>
          <p:cNvSpPr/>
          <p:nvPr/>
        </p:nvSpPr>
        <p:spPr>
          <a:xfrm>
            <a:off x="3920040" y="3943440"/>
            <a:ext cx="140040" cy="200880"/>
          </a:xfrm>
          <a:prstGeom prst="rect">
            <a:avLst/>
          </a:prstGeom>
          <a:solidFill>
            <a:srgbClr val="c0c0c0"/>
          </a:solidFill>
          <a:ln w="12600">
            <a:solidFill>
              <a:srgbClr val="666666"/>
            </a:solidFill>
            <a:miter/>
          </a:ln>
        </p:spPr>
        <p:style>
          <a:lnRef idx="0"/>
          <a:fillRef idx="0"/>
          <a:effectRef idx="0"/>
          <a:fontRef idx="minor"/>
        </p:style>
      </p:sp>
      <p:sp>
        <p:nvSpPr>
          <p:cNvPr id="245" name="CustomShape 35"/>
          <p:cNvSpPr/>
          <p:nvPr/>
        </p:nvSpPr>
        <p:spPr>
          <a:xfrm>
            <a:off x="4055760" y="3551040"/>
            <a:ext cx="140040" cy="200880"/>
          </a:xfrm>
          <a:prstGeom prst="rect">
            <a:avLst/>
          </a:prstGeom>
          <a:solidFill>
            <a:srgbClr val="c0c0c0"/>
          </a:solidFill>
          <a:ln w="12600">
            <a:solidFill>
              <a:srgbClr val="666666"/>
            </a:solidFill>
            <a:miter/>
          </a:ln>
        </p:spPr>
        <p:style>
          <a:lnRef idx="0"/>
          <a:fillRef idx="0"/>
          <a:effectRef idx="0"/>
          <a:fontRef idx="minor"/>
        </p:style>
      </p:sp>
      <p:sp>
        <p:nvSpPr>
          <p:cNvPr id="246" name="CustomShape 36"/>
          <p:cNvSpPr/>
          <p:nvPr/>
        </p:nvSpPr>
        <p:spPr>
          <a:xfrm>
            <a:off x="4055760" y="3746520"/>
            <a:ext cx="140040" cy="200880"/>
          </a:xfrm>
          <a:prstGeom prst="rect">
            <a:avLst/>
          </a:prstGeom>
          <a:solidFill>
            <a:srgbClr val="c0c0c0"/>
          </a:solidFill>
          <a:ln w="12600">
            <a:solidFill>
              <a:srgbClr val="666666"/>
            </a:solidFill>
            <a:miter/>
          </a:ln>
        </p:spPr>
        <p:style>
          <a:lnRef idx="0"/>
          <a:fillRef idx="0"/>
          <a:effectRef idx="0"/>
          <a:fontRef idx="minor"/>
        </p:style>
      </p:sp>
      <p:sp>
        <p:nvSpPr>
          <p:cNvPr id="247" name="CustomShape 37"/>
          <p:cNvSpPr/>
          <p:nvPr/>
        </p:nvSpPr>
        <p:spPr>
          <a:xfrm>
            <a:off x="4055760" y="3943440"/>
            <a:ext cx="140040" cy="200880"/>
          </a:xfrm>
          <a:prstGeom prst="rect">
            <a:avLst/>
          </a:prstGeom>
          <a:solidFill>
            <a:srgbClr val="c0c0c0"/>
          </a:solidFill>
          <a:ln w="12600">
            <a:solidFill>
              <a:srgbClr val="666666"/>
            </a:solidFill>
            <a:miter/>
          </a:ln>
        </p:spPr>
        <p:style>
          <a:lnRef idx="0"/>
          <a:fillRef idx="0"/>
          <a:effectRef idx="0"/>
          <a:fontRef idx="minor"/>
        </p:style>
      </p:sp>
      <p:sp>
        <p:nvSpPr>
          <p:cNvPr id="248" name="CustomShape 38"/>
          <p:cNvSpPr/>
          <p:nvPr/>
        </p:nvSpPr>
        <p:spPr>
          <a:xfrm>
            <a:off x="4191480" y="3551040"/>
            <a:ext cx="140040" cy="200880"/>
          </a:xfrm>
          <a:prstGeom prst="rect">
            <a:avLst/>
          </a:prstGeom>
          <a:solidFill>
            <a:srgbClr val="c0c0c0"/>
          </a:solidFill>
          <a:ln w="12600">
            <a:solidFill>
              <a:srgbClr val="666666"/>
            </a:solidFill>
            <a:miter/>
          </a:ln>
        </p:spPr>
        <p:style>
          <a:lnRef idx="0"/>
          <a:fillRef idx="0"/>
          <a:effectRef idx="0"/>
          <a:fontRef idx="minor"/>
        </p:style>
      </p:sp>
      <p:sp>
        <p:nvSpPr>
          <p:cNvPr id="249" name="CustomShape 39"/>
          <p:cNvSpPr/>
          <p:nvPr/>
        </p:nvSpPr>
        <p:spPr>
          <a:xfrm>
            <a:off x="4191480" y="3746520"/>
            <a:ext cx="140040" cy="200880"/>
          </a:xfrm>
          <a:prstGeom prst="rect">
            <a:avLst/>
          </a:prstGeom>
          <a:solidFill>
            <a:srgbClr val="c0c0c0"/>
          </a:solidFill>
          <a:ln w="12600">
            <a:solidFill>
              <a:srgbClr val="666666"/>
            </a:solidFill>
            <a:miter/>
          </a:ln>
        </p:spPr>
        <p:style>
          <a:lnRef idx="0"/>
          <a:fillRef idx="0"/>
          <a:effectRef idx="0"/>
          <a:fontRef idx="minor"/>
        </p:style>
      </p:sp>
      <p:sp>
        <p:nvSpPr>
          <p:cNvPr id="250" name="CustomShape 40"/>
          <p:cNvSpPr/>
          <p:nvPr/>
        </p:nvSpPr>
        <p:spPr>
          <a:xfrm>
            <a:off x="4191480" y="3943440"/>
            <a:ext cx="140040" cy="200880"/>
          </a:xfrm>
          <a:prstGeom prst="rect">
            <a:avLst/>
          </a:prstGeom>
          <a:solidFill>
            <a:srgbClr val="c0c0c0"/>
          </a:solidFill>
          <a:ln w="12600">
            <a:solidFill>
              <a:srgbClr val="666666"/>
            </a:solidFill>
            <a:miter/>
          </a:ln>
        </p:spPr>
        <p:style>
          <a:lnRef idx="0"/>
          <a:fillRef idx="0"/>
          <a:effectRef idx="0"/>
          <a:fontRef idx="minor"/>
        </p:style>
      </p:sp>
      <p:sp>
        <p:nvSpPr>
          <p:cNvPr id="251" name="CustomShape 41"/>
          <p:cNvSpPr/>
          <p:nvPr/>
        </p:nvSpPr>
        <p:spPr>
          <a:xfrm>
            <a:off x="4326120" y="3551040"/>
            <a:ext cx="140400" cy="200880"/>
          </a:xfrm>
          <a:prstGeom prst="rect">
            <a:avLst/>
          </a:prstGeom>
          <a:solidFill>
            <a:srgbClr val="c0c0c0"/>
          </a:solidFill>
          <a:ln w="12600">
            <a:solidFill>
              <a:srgbClr val="666666"/>
            </a:solidFill>
            <a:miter/>
          </a:ln>
        </p:spPr>
        <p:style>
          <a:lnRef idx="0"/>
          <a:fillRef idx="0"/>
          <a:effectRef idx="0"/>
          <a:fontRef idx="minor"/>
        </p:style>
      </p:sp>
      <p:sp>
        <p:nvSpPr>
          <p:cNvPr id="252" name="CustomShape 42"/>
          <p:cNvSpPr/>
          <p:nvPr/>
        </p:nvSpPr>
        <p:spPr>
          <a:xfrm>
            <a:off x="4326120" y="3746520"/>
            <a:ext cx="140400" cy="200880"/>
          </a:xfrm>
          <a:prstGeom prst="rect">
            <a:avLst/>
          </a:prstGeom>
          <a:solidFill>
            <a:srgbClr val="c0c0c0"/>
          </a:solidFill>
          <a:ln w="12600">
            <a:solidFill>
              <a:srgbClr val="666666"/>
            </a:solidFill>
            <a:miter/>
          </a:ln>
        </p:spPr>
        <p:style>
          <a:lnRef idx="0"/>
          <a:fillRef idx="0"/>
          <a:effectRef idx="0"/>
          <a:fontRef idx="minor"/>
        </p:style>
      </p:sp>
      <p:sp>
        <p:nvSpPr>
          <p:cNvPr id="253" name="CustomShape 43"/>
          <p:cNvSpPr/>
          <p:nvPr/>
        </p:nvSpPr>
        <p:spPr>
          <a:xfrm>
            <a:off x="4326120" y="3943440"/>
            <a:ext cx="140400" cy="200880"/>
          </a:xfrm>
          <a:prstGeom prst="rect">
            <a:avLst/>
          </a:prstGeom>
          <a:solidFill>
            <a:srgbClr val="c0c0c0"/>
          </a:solidFill>
          <a:ln w="12600">
            <a:solidFill>
              <a:srgbClr val="666666"/>
            </a:solidFill>
            <a:miter/>
          </a:ln>
        </p:spPr>
        <p:style>
          <a:lnRef idx="0"/>
          <a:fillRef idx="0"/>
          <a:effectRef idx="0"/>
          <a:fontRef idx="minor"/>
        </p:style>
      </p:sp>
      <p:sp>
        <p:nvSpPr>
          <p:cNvPr id="254" name="CustomShape 44"/>
          <p:cNvSpPr/>
          <p:nvPr/>
        </p:nvSpPr>
        <p:spPr>
          <a:xfrm>
            <a:off x="4461480" y="3551040"/>
            <a:ext cx="140040" cy="200880"/>
          </a:xfrm>
          <a:prstGeom prst="rect">
            <a:avLst/>
          </a:prstGeom>
          <a:solidFill>
            <a:srgbClr val="c0c0c0"/>
          </a:solidFill>
          <a:ln w="12600">
            <a:solidFill>
              <a:srgbClr val="666666"/>
            </a:solidFill>
            <a:miter/>
          </a:ln>
        </p:spPr>
        <p:style>
          <a:lnRef idx="0"/>
          <a:fillRef idx="0"/>
          <a:effectRef idx="0"/>
          <a:fontRef idx="minor"/>
        </p:style>
      </p:sp>
      <p:sp>
        <p:nvSpPr>
          <p:cNvPr id="255" name="CustomShape 45"/>
          <p:cNvSpPr/>
          <p:nvPr/>
        </p:nvSpPr>
        <p:spPr>
          <a:xfrm>
            <a:off x="4461480" y="3746520"/>
            <a:ext cx="140040" cy="200880"/>
          </a:xfrm>
          <a:prstGeom prst="rect">
            <a:avLst/>
          </a:prstGeom>
          <a:solidFill>
            <a:srgbClr val="c0c0c0"/>
          </a:solidFill>
          <a:ln w="12600">
            <a:solidFill>
              <a:srgbClr val="666666"/>
            </a:solidFill>
            <a:miter/>
          </a:ln>
        </p:spPr>
        <p:style>
          <a:lnRef idx="0"/>
          <a:fillRef idx="0"/>
          <a:effectRef idx="0"/>
          <a:fontRef idx="minor"/>
        </p:style>
      </p:sp>
      <p:sp>
        <p:nvSpPr>
          <p:cNvPr id="256" name="CustomShape 46"/>
          <p:cNvSpPr/>
          <p:nvPr/>
        </p:nvSpPr>
        <p:spPr>
          <a:xfrm>
            <a:off x="4461480" y="3943440"/>
            <a:ext cx="140040" cy="200880"/>
          </a:xfrm>
          <a:prstGeom prst="rect">
            <a:avLst/>
          </a:prstGeom>
          <a:solidFill>
            <a:srgbClr val="c0c0c0"/>
          </a:solidFill>
          <a:ln w="12600">
            <a:solidFill>
              <a:srgbClr val="666666"/>
            </a:solidFill>
            <a:miter/>
          </a:ln>
        </p:spPr>
        <p:style>
          <a:lnRef idx="0"/>
          <a:fillRef idx="0"/>
          <a:effectRef idx="0"/>
          <a:fontRef idx="minor"/>
        </p:style>
      </p:sp>
      <p:sp>
        <p:nvSpPr>
          <p:cNvPr id="257" name="CustomShape 47"/>
          <p:cNvSpPr/>
          <p:nvPr/>
        </p:nvSpPr>
        <p:spPr>
          <a:xfrm>
            <a:off x="4596120" y="3551040"/>
            <a:ext cx="140040" cy="200880"/>
          </a:xfrm>
          <a:prstGeom prst="rect">
            <a:avLst/>
          </a:prstGeom>
          <a:solidFill>
            <a:srgbClr val="c0c0c0"/>
          </a:solidFill>
          <a:ln w="12600">
            <a:solidFill>
              <a:srgbClr val="666666"/>
            </a:solidFill>
            <a:miter/>
          </a:ln>
        </p:spPr>
        <p:style>
          <a:lnRef idx="0"/>
          <a:fillRef idx="0"/>
          <a:effectRef idx="0"/>
          <a:fontRef idx="minor"/>
        </p:style>
      </p:sp>
      <p:sp>
        <p:nvSpPr>
          <p:cNvPr id="258" name="CustomShape 48"/>
          <p:cNvSpPr/>
          <p:nvPr/>
        </p:nvSpPr>
        <p:spPr>
          <a:xfrm>
            <a:off x="4596120" y="3746520"/>
            <a:ext cx="140040" cy="200880"/>
          </a:xfrm>
          <a:prstGeom prst="rect">
            <a:avLst/>
          </a:prstGeom>
          <a:solidFill>
            <a:srgbClr val="c0c0c0"/>
          </a:solidFill>
          <a:ln w="12600">
            <a:solidFill>
              <a:srgbClr val="666666"/>
            </a:solidFill>
            <a:miter/>
          </a:ln>
        </p:spPr>
        <p:style>
          <a:lnRef idx="0"/>
          <a:fillRef idx="0"/>
          <a:effectRef idx="0"/>
          <a:fontRef idx="minor"/>
        </p:style>
      </p:sp>
      <p:sp>
        <p:nvSpPr>
          <p:cNvPr id="259" name="CustomShape 49"/>
          <p:cNvSpPr/>
          <p:nvPr/>
        </p:nvSpPr>
        <p:spPr>
          <a:xfrm>
            <a:off x="4596120" y="3943440"/>
            <a:ext cx="140040" cy="200880"/>
          </a:xfrm>
          <a:prstGeom prst="rect">
            <a:avLst/>
          </a:prstGeom>
          <a:solidFill>
            <a:srgbClr val="c0c0c0"/>
          </a:solidFill>
          <a:ln w="12600">
            <a:solidFill>
              <a:srgbClr val="666666"/>
            </a:solidFill>
            <a:miter/>
          </a:ln>
        </p:spPr>
        <p:style>
          <a:lnRef idx="0"/>
          <a:fillRef idx="0"/>
          <a:effectRef idx="0"/>
          <a:fontRef idx="minor"/>
        </p:style>
      </p:sp>
      <p:sp>
        <p:nvSpPr>
          <p:cNvPr id="260" name="CustomShape 50"/>
          <p:cNvSpPr/>
          <p:nvPr/>
        </p:nvSpPr>
        <p:spPr>
          <a:xfrm>
            <a:off x="7543800" y="3505320"/>
            <a:ext cx="762120" cy="609480"/>
          </a:xfrm>
          <a:prstGeom prst="rect">
            <a:avLst/>
          </a:prstGeom>
          <a:solidFill>
            <a:srgbClr val="ffffff"/>
          </a:solidFill>
          <a:ln w="19080">
            <a:solidFill>
              <a:srgbClr val="666666"/>
            </a:solidFill>
            <a:miter/>
          </a:ln>
        </p:spPr>
        <p:style>
          <a:lnRef idx="0"/>
          <a:fillRef idx="0"/>
          <a:effectRef idx="0"/>
          <a:fontRef idx="minor"/>
        </p:style>
      </p:sp>
      <p:sp>
        <p:nvSpPr>
          <p:cNvPr id="261" name="CustomShape 51"/>
          <p:cNvSpPr/>
          <p:nvPr/>
        </p:nvSpPr>
        <p:spPr>
          <a:xfrm>
            <a:off x="7586640" y="3581280"/>
            <a:ext cx="175680" cy="140760"/>
          </a:xfrm>
          <a:prstGeom prst="rect">
            <a:avLst/>
          </a:prstGeom>
          <a:solidFill>
            <a:srgbClr val="c0c0c0"/>
          </a:solidFill>
          <a:ln w="12600">
            <a:solidFill>
              <a:srgbClr val="666666"/>
            </a:solidFill>
            <a:miter/>
          </a:ln>
        </p:spPr>
        <p:style>
          <a:lnRef idx="0"/>
          <a:fillRef idx="0"/>
          <a:effectRef idx="0"/>
          <a:fontRef idx="minor"/>
        </p:style>
      </p:sp>
      <p:sp>
        <p:nvSpPr>
          <p:cNvPr id="262" name="CustomShape 52"/>
          <p:cNvSpPr/>
          <p:nvPr/>
        </p:nvSpPr>
        <p:spPr>
          <a:xfrm>
            <a:off x="7586640" y="3718800"/>
            <a:ext cx="175680" cy="140760"/>
          </a:xfrm>
          <a:prstGeom prst="rect">
            <a:avLst/>
          </a:prstGeom>
          <a:solidFill>
            <a:srgbClr val="c0c0c0"/>
          </a:solidFill>
          <a:ln w="12600">
            <a:solidFill>
              <a:srgbClr val="666666"/>
            </a:solidFill>
            <a:miter/>
          </a:ln>
        </p:spPr>
        <p:style>
          <a:lnRef idx="0"/>
          <a:fillRef idx="0"/>
          <a:effectRef idx="0"/>
          <a:fontRef idx="minor"/>
        </p:style>
      </p:sp>
      <p:sp>
        <p:nvSpPr>
          <p:cNvPr id="263" name="CustomShape 53"/>
          <p:cNvSpPr/>
          <p:nvPr/>
        </p:nvSpPr>
        <p:spPr>
          <a:xfrm>
            <a:off x="7586640" y="3856320"/>
            <a:ext cx="175680" cy="140760"/>
          </a:xfrm>
          <a:prstGeom prst="rect">
            <a:avLst/>
          </a:prstGeom>
          <a:solidFill>
            <a:srgbClr val="c0c0c0"/>
          </a:solidFill>
          <a:ln w="12600">
            <a:solidFill>
              <a:srgbClr val="666666"/>
            </a:solidFill>
            <a:miter/>
          </a:ln>
        </p:spPr>
        <p:style>
          <a:lnRef idx="0"/>
          <a:fillRef idx="0"/>
          <a:effectRef idx="0"/>
          <a:fontRef idx="minor"/>
        </p:style>
      </p:sp>
      <p:sp>
        <p:nvSpPr>
          <p:cNvPr id="264" name="CustomShape 54"/>
          <p:cNvSpPr/>
          <p:nvPr/>
        </p:nvSpPr>
        <p:spPr>
          <a:xfrm>
            <a:off x="7757280" y="3581280"/>
            <a:ext cx="174600" cy="140760"/>
          </a:xfrm>
          <a:prstGeom prst="rect">
            <a:avLst/>
          </a:prstGeom>
          <a:solidFill>
            <a:srgbClr val="c0c0c0"/>
          </a:solidFill>
          <a:ln w="12600">
            <a:solidFill>
              <a:srgbClr val="666666"/>
            </a:solidFill>
            <a:miter/>
          </a:ln>
        </p:spPr>
        <p:style>
          <a:lnRef idx="0"/>
          <a:fillRef idx="0"/>
          <a:effectRef idx="0"/>
          <a:fontRef idx="minor"/>
        </p:style>
      </p:sp>
      <p:sp>
        <p:nvSpPr>
          <p:cNvPr id="265" name="CustomShape 55"/>
          <p:cNvSpPr/>
          <p:nvPr/>
        </p:nvSpPr>
        <p:spPr>
          <a:xfrm>
            <a:off x="7757280" y="3718800"/>
            <a:ext cx="174600" cy="140760"/>
          </a:xfrm>
          <a:prstGeom prst="rect">
            <a:avLst/>
          </a:prstGeom>
          <a:solidFill>
            <a:srgbClr val="c0c0c0"/>
          </a:solidFill>
          <a:ln w="12600">
            <a:solidFill>
              <a:srgbClr val="666666"/>
            </a:solidFill>
            <a:miter/>
          </a:ln>
        </p:spPr>
        <p:style>
          <a:lnRef idx="0"/>
          <a:fillRef idx="0"/>
          <a:effectRef idx="0"/>
          <a:fontRef idx="minor"/>
        </p:style>
      </p:sp>
      <p:sp>
        <p:nvSpPr>
          <p:cNvPr id="266" name="CustomShape 56"/>
          <p:cNvSpPr/>
          <p:nvPr/>
        </p:nvSpPr>
        <p:spPr>
          <a:xfrm>
            <a:off x="7757280" y="3856320"/>
            <a:ext cx="174600" cy="140760"/>
          </a:xfrm>
          <a:prstGeom prst="rect">
            <a:avLst/>
          </a:prstGeom>
          <a:solidFill>
            <a:srgbClr val="c0c0c0"/>
          </a:solidFill>
          <a:ln w="12600">
            <a:solidFill>
              <a:srgbClr val="666666"/>
            </a:solidFill>
            <a:miter/>
          </a:ln>
        </p:spPr>
        <p:style>
          <a:lnRef idx="0"/>
          <a:fillRef idx="0"/>
          <a:effectRef idx="0"/>
          <a:fontRef idx="minor"/>
        </p:style>
      </p:sp>
      <p:sp>
        <p:nvSpPr>
          <p:cNvPr id="267" name="CustomShape 57"/>
          <p:cNvSpPr/>
          <p:nvPr/>
        </p:nvSpPr>
        <p:spPr>
          <a:xfrm>
            <a:off x="7926120" y="3581280"/>
            <a:ext cx="175680" cy="140760"/>
          </a:xfrm>
          <a:prstGeom prst="rect">
            <a:avLst/>
          </a:prstGeom>
          <a:solidFill>
            <a:srgbClr val="c0c0c0"/>
          </a:solidFill>
          <a:ln w="12600">
            <a:solidFill>
              <a:srgbClr val="666666"/>
            </a:solidFill>
            <a:miter/>
          </a:ln>
        </p:spPr>
        <p:style>
          <a:lnRef idx="0"/>
          <a:fillRef idx="0"/>
          <a:effectRef idx="0"/>
          <a:fontRef idx="minor"/>
        </p:style>
      </p:sp>
      <p:sp>
        <p:nvSpPr>
          <p:cNvPr id="268" name="CustomShape 58"/>
          <p:cNvSpPr/>
          <p:nvPr/>
        </p:nvSpPr>
        <p:spPr>
          <a:xfrm>
            <a:off x="7926120" y="3718800"/>
            <a:ext cx="175680" cy="140760"/>
          </a:xfrm>
          <a:prstGeom prst="rect">
            <a:avLst/>
          </a:prstGeom>
          <a:solidFill>
            <a:srgbClr val="c0c0c0"/>
          </a:solidFill>
          <a:ln w="12600">
            <a:solidFill>
              <a:srgbClr val="666666"/>
            </a:solidFill>
            <a:miter/>
          </a:ln>
        </p:spPr>
        <p:style>
          <a:lnRef idx="0"/>
          <a:fillRef idx="0"/>
          <a:effectRef idx="0"/>
          <a:fontRef idx="minor"/>
        </p:style>
      </p:sp>
      <p:sp>
        <p:nvSpPr>
          <p:cNvPr id="269" name="CustomShape 59"/>
          <p:cNvSpPr/>
          <p:nvPr/>
        </p:nvSpPr>
        <p:spPr>
          <a:xfrm>
            <a:off x="7926120" y="3856320"/>
            <a:ext cx="175680" cy="140760"/>
          </a:xfrm>
          <a:prstGeom prst="rect">
            <a:avLst/>
          </a:prstGeom>
          <a:solidFill>
            <a:srgbClr val="c0c0c0"/>
          </a:solidFill>
          <a:ln w="12600">
            <a:solidFill>
              <a:srgbClr val="666666"/>
            </a:solidFill>
            <a:miter/>
          </a:ln>
        </p:spPr>
        <p:style>
          <a:lnRef idx="0"/>
          <a:fillRef idx="0"/>
          <a:effectRef idx="0"/>
          <a:fontRef idx="minor"/>
        </p:style>
      </p:sp>
      <p:sp>
        <p:nvSpPr>
          <p:cNvPr id="270" name="CustomShape 60"/>
          <p:cNvSpPr/>
          <p:nvPr/>
        </p:nvSpPr>
        <p:spPr>
          <a:xfrm>
            <a:off x="8094960" y="3581280"/>
            <a:ext cx="175680" cy="140760"/>
          </a:xfrm>
          <a:prstGeom prst="rect">
            <a:avLst/>
          </a:prstGeom>
          <a:solidFill>
            <a:srgbClr val="c0c0c0"/>
          </a:solidFill>
          <a:ln w="12600">
            <a:solidFill>
              <a:srgbClr val="666666"/>
            </a:solidFill>
            <a:miter/>
          </a:ln>
        </p:spPr>
        <p:style>
          <a:lnRef idx="0"/>
          <a:fillRef idx="0"/>
          <a:effectRef idx="0"/>
          <a:fontRef idx="minor"/>
        </p:style>
      </p:sp>
      <p:sp>
        <p:nvSpPr>
          <p:cNvPr id="271" name="CustomShape 61"/>
          <p:cNvSpPr/>
          <p:nvPr/>
        </p:nvSpPr>
        <p:spPr>
          <a:xfrm>
            <a:off x="8094960" y="3718800"/>
            <a:ext cx="175680" cy="140760"/>
          </a:xfrm>
          <a:prstGeom prst="rect">
            <a:avLst/>
          </a:prstGeom>
          <a:solidFill>
            <a:srgbClr val="c0c0c0"/>
          </a:solidFill>
          <a:ln w="12600">
            <a:solidFill>
              <a:srgbClr val="666666"/>
            </a:solidFill>
            <a:miter/>
          </a:ln>
        </p:spPr>
        <p:style>
          <a:lnRef idx="0"/>
          <a:fillRef idx="0"/>
          <a:effectRef idx="0"/>
          <a:fontRef idx="minor"/>
        </p:style>
      </p:sp>
      <p:sp>
        <p:nvSpPr>
          <p:cNvPr id="272" name="CustomShape 62"/>
          <p:cNvSpPr/>
          <p:nvPr/>
        </p:nvSpPr>
        <p:spPr>
          <a:xfrm>
            <a:off x="8094960" y="3856320"/>
            <a:ext cx="175680" cy="140760"/>
          </a:xfrm>
          <a:prstGeom prst="rect">
            <a:avLst/>
          </a:prstGeom>
          <a:solidFill>
            <a:srgbClr val="c0c0c0"/>
          </a:solidFill>
          <a:ln w="12600">
            <a:solidFill>
              <a:srgbClr val="666666"/>
            </a:solidFill>
            <a:miter/>
          </a:ln>
        </p:spPr>
        <p:style>
          <a:lnRef idx="0"/>
          <a:fillRef idx="0"/>
          <a:effectRef idx="0"/>
          <a:fontRef idx="minor"/>
        </p:style>
      </p:sp>
      <p:sp>
        <p:nvSpPr>
          <p:cNvPr id="273" name="CustomShape 63"/>
          <p:cNvSpPr/>
          <p:nvPr/>
        </p:nvSpPr>
        <p:spPr>
          <a:xfrm>
            <a:off x="3657600" y="1625760"/>
            <a:ext cx="1349280" cy="45900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1 per sheet</a:t>
            </a:r>
            <a:endParaRPr/>
          </a:p>
        </p:txBody>
      </p:sp>
      <p:pic>
        <p:nvPicPr>
          <p:cNvPr id="274" name="hp%20logo" descr=""/>
          <p:cNvPicPr/>
          <p:nvPr/>
        </p:nvPicPr>
        <p:blipFill>
          <a:blip r:embed="rId5"/>
          <a:stretch/>
        </p:blipFill>
        <p:spPr>
          <a:xfrm>
            <a:off x="6257880" y="777960"/>
            <a:ext cx="828720" cy="542880"/>
          </a:xfrm>
          <a:prstGeom prst="rect">
            <a:avLst/>
          </a:prstGeom>
          <a:ln>
            <a:noFill/>
          </a:ln>
        </p:spPr>
      </p:pic>
      <p:sp>
        <p:nvSpPr>
          <p:cNvPr id="275" name="CustomShape 64"/>
          <p:cNvSpPr/>
          <p:nvPr/>
        </p:nvSpPr>
        <p:spPr>
          <a:xfrm>
            <a:off x="5943600" y="1311120"/>
            <a:ext cx="137160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Indigo 3500, 5500, 7000</a:t>
            </a:r>
            <a:endParaRPr/>
          </a:p>
        </p:txBody>
      </p:sp>
      <p:sp>
        <p:nvSpPr>
          <p:cNvPr id="276" name="CustomShape 65"/>
          <p:cNvSpPr/>
          <p:nvPr/>
        </p:nvSpPr>
        <p:spPr>
          <a:xfrm>
            <a:off x="7543800" y="939960"/>
            <a:ext cx="762120" cy="609480"/>
          </a:xfrm>
          <a:prstGeom prst="rect">
            <a:avLst/>
          </a:prstGeom>
          <a:solidFill>
            <a:srgbClr val="ffffff"/>
          </a:solidFill>
          <a:ln w="19080">
            <a:solidFill>
              <a:srgbClr val="666666"/>
            </a:solidFill>
            <a:miter/>
          </a:ln>
        </p:spPr>
        <p:style>
          <a:lnRef idx="0"/>
          <a:fillRef idx="0"/>
          <a:effectRef idx="0"/>
          <a:fontRef idx="minor"/>
        </p:style>
      </p:sp>
      <p:sp>
        <p:nvSpPr>
          <p:cNvPr id="277" name="CustomShape 66"/>
          <p:cNvSpPr/>
          <p:nvPr/>
        </p:nvSpPr>
        <p:spPr>
          <a:xfrm>
            <a:off x="7162920" y="1549440"/>
            <a:ext cx="1447560" cy="27648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0 per sheet</a:t>
            </a:r>
            <a:endParaRPr/>
          </a:p>
        </p:txBody>
      </p:sp>
      <p:pic>
        <p:nvPicPr>
          <p:cNvPr id="278" name="" descr=""/>
          <p:cNvPicPr/>
          <p:nvPr/>
        </p:nvPicPr>
        <p:blipFill>
          <a:blip r:embed="rId6"/>
          <a:stretch/>
        </p:blipFill>
        <p:spPr>
          <a:xfrm>
            <a:off x="2514600" y="939960"/>
            <a:ext cx="838080" cy="217440"/>
          </a:xfrm>
          <a:prstGeom prst="rect">
            <a:avLst/>
          </a:prstGeom>
          <a:ln>
            <a:noFill/>
          </a:ln>
        </p:spPr>
      </p:pic>
      <p:sp>
        <p:nvSpPr>
          <p:cNvPr id="279" name="CustomShape 67"/>
          <p:cNvSpPr/>
          <p:nvPr/>
        </p:nvSpPr>
        <p:spPr>
          <a:xfrm>
            <a:off x="1981080" y="1197000"/>
            <a:ext cx="198144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NexPress S-class</a:t>
            </a:r>
            <a:endParaRPr/>
          </a:p>
          <a:p>
            <a:pPr algn="ctr">
              <a:lnSpc>
                <a:spcPct val="100000"/>
              </a:lnSpc>
            </a:pPr>
            <a:r>
              <a:rPr b="1" lang="fr-FR" sz="1400" spc="-1">
                <a:solidFill>
                  <a:srgbClr val="666666"/>
                </a:solidFill>
                <a:latin typeface="Akzidenz Grotesk BE Light"/>
              </a:rPr>
              <a:t>or 2100+, 2500</a:t>
            </a:r>
            <a:endParaRPr/>
          </a:p>
        </p:txBody>
      </p:sp>
      <p:sp>
        <p:nvSpPr>
          <p:cNvPr id="280" name="CustomShape 68"/>
          <p:cNvSpPr/>
          <p:nvPr/>
        </p:nvSpPr>
        <p:spPr>
          <a:xfrm>
            <a:off x="0" y="939960"/>
            <a:ext cx="1981080" cy="307080"/>
          </a:xfrm>
          <a:noFill/>
          <a:ln>
            <a:noFill/>
          </a:ln>
        </p:spPr>
        <p:style>
          <a:lnRef idx="0"/>
          <a:fillRef idx="0"/>
          <a:effectRef idx="0"/>
          <a:fontRef idx="minor"/>
        </p:style>
        <p:txBody>
          <a:bodyPr lIns="90000" rIns="90000" tIns="46800" bIns="46800"/>
          <a:p>
            <a:pPr>
              <a:lnSpc>
                <a:spcPct val="100000"/>
              </a:lnSpc>
            </a:pPr>
            <a:r>
              <a:rPr b="1" lang="fr-FR" sz="1400" spc="-1">
                <a:solidFill>
                  <a:srgbClr val="666666"/>
                </a:solidFill>
                <a:latin typeface="Akzidenz Grotesk BE Light"/>
              </a:rPr>
              <a:t>B3</a:t>
            </a:r>
            <a:endParaRPr/>
          </a:p>
        </p:txBody>
      </p:sp>
      <p:sp>
        <p:nvSpPr>
          <p:cNvPr id="281" name="CustomShape 69"/>
          <p:cNvSpPr/>
          <p:nvPr/>
        </p:nvSpPr>
        <p:spPr>
          <a:xfrm>
            <a:off x="3886200" y="930240"/>
            <a:ext cx="838080" cy="685800"/>
          </a:xfrm>
          <a:prstGeom prst="rect">
            <a:avLst/>
          </a:prstGeom>
          <a:solidFill>
            <a:srgbClr val="ffffff"/>
          </a:solidFill>
          <a:ln w="19080">
            <a:solidFill>
              <a:srgbClr val="666666"/>
            </a:solidFill>
            <a:miter/>
          </a:ln>
        </p:spPr>
        <p:style>
          <a:lnRef idx="0"/>
          <a:fillRef idx="0"/>
          <a:effectRef idx="0"/>
          <a:fontRef idx="minor"/>
        </p:style>
      </p:sp>
      <p:sp>
        <p:nvSpPr>
          <p:cNvPr id="282" name="CustomShape 70"/>
          <p:cNvSpPr/>
          <p:nvPr/>
        </p:nvSpPr>
        <p:spPr>
          <a:xfrm>
            <a:off x="3886200" y="927000"/>
            <a:ext cx="838080" cy="685800"/>
          </a:xfrm>
          <a:prstGeom prst="rect">
            <a:avLst/>
          </a:prstGeom>
          <a:solidFill>
            <a:srgbClr val="c0c0c0"/>
          </a:solidFill>
          <a:ln w="12600">
            <a:solidFill>
              <a:srgbClr val="666666"/>
            </a:solidFill>
            <a:miter/>
          </a:ln>
        </p:spPr>
        <p:style>
          <a:lnRef idx="0"/>
          <a:fillRef idx="0"/>
          <a:effectRef idx="0"/>
          <a:fontRef idx="minor"/>
        </p:style>
      </p:sp>
      <p:pic>
        <p:nvPicPr>
          <p:cNvPr id="283" name="j0303675" descr=""/>
          <p:cNvPicPr/>
          <p:nvPr/>
        </p:nvPicPr>
        <p:blipFill>
          <a:blip r:embed="rId7"/>
          <a:stretch/>
        </p:blipFill>
        <p:spPr>
          <a:xfrm>
            <a:off x="7500960" y="838080"/>
            <a:ext cx="834840" cy="838440"/>
          </a:xfrm>
          <a:prstGeom prst="rect">
            <a:avLst/>
          </a:prstGeom>
          <a:ln>
            <a:noFill/>
          </a:ln>
        </p:spPr>
      </p:pic>
      <p:sp>
        <p:nvSpPr>
          <p:cNvPr id="284" name="CustomShape 71"/>
          <p:cNvSpPr/>
          <p:nvPr/>
        </p:nvSpPr>
        <p:spPr>
          <a:xfrm>
            <a:off x="3657600" y="5486400"/>
            <a:ext cx="1349280" cy="45900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1 per sheet</a:t>
            </a:r>
            <a:endParaRPr/>
          </a:p>
        </p:txBody>
      </p:sp>
      <p:pic>
        <p:nvPicPr>
          <p:cNvPr id="285" name="hp%20logo" descr=""/>
          <p:cNvPicPr/>
          <p:nvPr/>
        </p:nvPicPr>
        <p:blipFill>
          <a:blip r:embed="rId8"/>
          <a:stretch/>
        </p:blipFill>
        <p:spPr>
          <a:xfrm>
            <a:off x="6257880" y="4638600"/>
            <a:ext cx="828720" cy="542880"/>
          </a:xfrm>
          <a:prstGeom prst="rect">
            <a:avLst/>
          </a:prstGeom>
          <a:ln>
            <a:noFill/>
          </a:ln>
        </p:spPr>
      </p:pic>
      <p:sp>
        <p:nvSpPr>
          <p:cNvPr id="286" name="CustomShape 72"/>
          <p:cNvSpPr/>
          <p:nvPr/>
        </p:nvSpPr>
        <p:spPr>
          <a:xfrm>
            <a:off x="5943600" y="5172120"/>
            <a:ext cx="137160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Indigo 3500, 5500, 7000</a:t>
            </a:r>
            <a:endParaRPr/>
          </a:p>
        </p:txBody>
      </p:sp>
      <p:sp>
        <p:nvSpPr>
          <p:cNvPr id="287" name="CustomShape 73"/>
          <p:cNvSpPr/>
          <p:nvPr/>
        </p:nvSpPr>
        <p:spPr>
          <a:xfrm>
            <a:off x="7543800" y="4800600"/>
            <a:ext cx="762120" cy="609480"/>
          </a:xfrm>
          <a:prstGeom prst="rect">
            <a:avLst/>
          </a:prstGeom>
          <a:solidFill>
            <a:srgbClr val="ffffff"/>
          </a:solidFill>
          <a:ln w="19080">
            <a:solidFill>
              <a:srgbClr val="666666"/>
            </a:solidFill>
            <a:miter/>
          </a:ln>
        </p:spPr>
        <p:style>
          <a:lnRef idx="0"/>
          <a:fillRef idx="0"/>
          <a:effectRef idx="0"/>
          <a:fontRef idx="minor"/>
        </p:style>
      </p:sp>
      <p:sp>
        <p:nvSpPr>
          <p:cNvPr id="288" name="CustomShape 74"/>
          <p:cNvSpPr/>
          <p:nvPr/>
        </p:nvSpPr>
        <p:spPr>
          <a:xfrm>
            <a:off x="7162920" y="5410080"/>
            <a:ext cx="1447560" cy="276480"/>
          </a:xfrm>
          <a:noFill/>
          <a:ln>
            <a:noFill/>
          </a:ln>
        </p:spPr>
        <p:style>
          <a:lnRef idx="0"/>
          <a:fillRef idx="0"/>
          <a:effectRef idx="0"/>
          <a:fontRef idx="minor"/>
        </p:style>
        <p:txBody>
          <a:bodyPr lIns="90000" rIns="90000" tIns="46800" bIns="46800"/>
          <a:p>
            <a:pPr algn="ctr">
              <a:lnSpc>
                <a:spcPct val="100000"/>
              </a:lnSpc>
            </a:pPr>
            <a:r>
              <a:rPr b="1" lang="fr-FR" sz="1200" spc="-1">
                <a:solidFill>
                  <a:srgbClr val="0000ff"/>
                </a:solidFill>
                <a:latin typeface="Akzidenz Grotesk BE Light"/>
              </a:rPr>
              <a:t>0 per sheet</a:t>
            </a:r>
            <a:endParaRPr/>
          </a:p>
        </p:txBody>
      </p:sp>
      <p:pic>
        <p:nvPicPr>
          <p:cNvPr id="289" name="" descr=""/>
          <p:cNvPicPr/>
          <p:nvPr/>
        </p:nvPicPr>
        <p:blipFill>
          <a:blip r:embed="rId9"/>
          <a:stretch/>
        </p:blipFill>
        <p:spPr>
          <a:xfrm>
            <a:off x="2514600" y="4800600"/>
            <a:ext cx="838080" cy="217440"/>
          </a:xfrm>
          <a:prstGeom prst="rect">
            <a:avLst/>
          </a:prstGeom>
          <a:ln>
            <a:noFill/>
          </a:ln>
        </p:spPr>
      </p:pic>
      <p:sp>
        <p:nvSpPr>
          <p:cNvPr id="290" name="CustomShape 75"/>
          <p:cNvSpPr/>
          <p:nvPr/>
        </p:nvSpPr>
        <p:spPr>
          <a:xfrm>
            <a:off x="1981080" y="5057640"/>
            <a:ext cx="1981440" cy="946440"/>
          </a:xfrm>
          <a:noFill/>
          <a:ln>
            <a:noFill/>
          </a:ln>
        </p:spPr>
        <p:style>
          <a:lnRef idx="0"/>
          <a:fillRef idx="0"/>
          <a:effectRef idx="0"/>
          <a:fontRef idx="minor"/>
        </p:style>
        <p:txBody>
          <a:bodyPr lIns="90000" rIns="90000" tIns="46800" bIns="46800"/>
          <a:p>
            <a:pPr algn="ctr">
              <a:lnSpc>
                <a:spcPct val="100000"/>
              </a:lnSpc>
            </a:pPr>
            <a:r>
              <a:rPr b="1" lang="fr-FR" sz="1400" spc="-1">
                <a:solidFill>
                  <a:srgbClr val="666666"/>
                </a:solidFill>
                <a:latin typeface="Akzidenz Grotesk BE Light"/>
              </a:rPr>
              <a:t>NexPress S-class</a:t>
            </a:r>
            <a:endParaRPr/>
          </a:p>
          <a:p>
            <a:pPr algn="ctr">
              <a:lnSpc>
                <a:spcPct val="100000"/>
              </a:lnSpc>
            </a:pPr>
            <a:r>
              <a:rPr b="1" lang="fr-FR" sz="1400" spc="-1">
                <a:solidFill>
                  <a:srgbClr val="666666"/>
                </a:solidFill>
                <a:latin typeface="Akzidenz Grotesk BE Light"/>
              </a:rPr>
              <a:t>or 2100+, 2500</a:t>
            </a:r>
            <a:endParaRPr/>
          </a:p>
        </p:txBody>
      </p:sp>
      <p:sp>
        <p:nvSpPr>
          <p:cNvPr id="291" name="CustomShape 76"/>
          <p:cNvSpPr/>
          <p:nvPr/>
        </p:nvSpPr>
        <p:spPr>
          <a:xfrm>
            <a:off x="0" y="4800600"/>
            <a:ext cx="1981080" cy="307080"/>
          </a:xfrm>
          <a:noFill/>
          <a:ln>
            <a:noFill/>
          </a:ln>
        </p:spPr>
        <p:style>
          <a:lnRef idx="0"/>
          <a:fillRef idx="0"/>
          <a:effectRef idx="0"/>
          <a:fontRef idx="minor"/>
        </p:style>
        <p:txBody>
          <a:bodyPr lIns="90000" rIns="90000" tIns="46800" bIns="46800"/>
          <a:p>
            <a:pPr>
              <a:lnSpc>
                <a:spcPct val="100000"/>
              </a:lnSpc>
            </a:pPr>
            <a:r>
              <a:rPr b="1" lang="fr-FR" sz="1400" spc="-1">
                <a:solidFill>
                  <a:srgbClr val="666666"/>
                </a:solidFill>
                <a:latin typeface="Akzidenz Grotesk BE Light"/>
              </a:rPr>
              <a:t>14x20 poster</a:t>
            </a:r>
            <a:endParaRPr/>
          </a:p>
        </p:txBody>
      </p:sp>
      <p:sp>
        <p:nvSpPr>
          <p:cNvPr id="292" name="CustomShape 77"/>
          <p:cNvSpPr/>
          <p:nvPr/>
        </p:nvSpPr>
        <p:spPr>
          <a:xfrm>
            <a:off x="3886200" y="4791240"/>
            <a:ext cx="838080" cy="685800"/>
          </a:xfrm>
          <a:prstGeom prst="rect">
            <a:avLst/>
          </a:prstGeom>
          <a:solidFill>
            <a:srgbClr val="ffffff"/>
          </a:solidFill>
          <a:ln w="19080">
            <a:solidFill>
              <a:srgbClr val="666666"/>
            </a:solidFill>
            <a:miter/>
          </a:ln>
        </p:spPr>
        <p:style>
          <a:lnRef idx="0"/>
          <a:fillRef idx="0"/>
          <a:effectRef idx="0"/>
          <a:fontRef idx="minor"/>
        </p:style>
      </p:sp>
      <p:sp>
        <p:nvSpPr>
          <p:cNvPr id="293" name="CustomShape 78"/>
          <p:cNvSpPr/>
          <p:nvPr/>
        </p:nvSpPr>
        <p:spPr>
          <a:xfrm>
            <a:off x="3886200" y="4788000"/>
            <a:ext cx="838080" cy="685800"/>
          </a:xfrm>
          <a:prstGeom prst="rect">
            <a:avLst/>
          </a:prstGeom>
          <a:solidFill>
            <a:srgbClr val="c0c0c0"/>
          </a:solidFill>
          <a:ln w="12600">
            <a:solidFill>
              <a:srgbClr val="666666"/>
            </a:solidFill>
            <a:miter/>
          </a:ln>
        </p:spPr>
        <p:style>
          <a:lnRef idx="0"/>
          <a:fillRef idx="0"/>
          <a:effectRef idx="0"/>
          <a:fontRef idx="minor"/>
        </p:style>
      </p:sp>
      <p:pic>
        <p:nvPicPr>
          <p:cNvPr id="294" name="j0303675" descr=""/>
          <p:cNvPicPr/>
          <p:nvPr/>
        </p:nvPicPr>
        <p:blipFill>
          <a:blip r:embed="rId10"/>
          <a:stretch/>
        </p:blipFill>
        <p:spPr>
          <a:xfrm>
            <a:off x="7547040" y="4648320"/>
            <a:ext cx="834840" cy="838080"/>
          </a:xfrm>
          <a:prstGeom prst="rect">
            <a:avLst/>
          </a:prstGeom>
          <a:ln>
            <a:noFill/>
          </a:ln>
        </p:spPr>
      </p:pic>
    </p:spTree>
  </p:cSld>
  <p:transition spd="med">
    <p:fade/>
  </p:transition>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95" name="TextShape 1"/>
          <p:cNvSpPr txBox="1"/>
          <p:nvPr/>
        </p:nvSpPr>
        <p:spPr>
          <a:xfrm>
            <a:off x="491760" y="152280"/>
            <a:ext cx="8056440" cy="609840"/>
          </a:xfrm>
          <a:prstGeom prst="rect">
            <a:avLst/>
          </a:prstGeom>
          <a:noFill/>
          <a:ln>
            <a:noFill/>
          </a:ln>
        </p:spPr>
        <p:txBody>
          <a:bodyPr lIns="0" rIns="0" tIns="0" bIns="0" anchor="b"/>
          <a:p>
            <a:pPr/>
            <a:r>
              <a:rPr b="1" lang="fr-FR" sz="2400" spc="-1">
                <a:latin typeface="Arial"/>
              </a:rPr>
              <a:t>Number of Impositions: The Bottom Line</a:t>
            </a:r>
            <a:endParaRPr/>
          </a:p>
        </p:txBody>
      </p:sp>
      <p:sp>
        <p:nvSpPr>
          <p:cNvPr id="296" name="TextShape 2"/>
          <p:cNvSpPr txBox="1"/>
          <p:nvPr/>
        </p:nvSpPr>
        <p:spPr>
          <a:xfrm>
            <a:off x="491760" y="990720"/>
            <a:ext cx="8124840" cy="5194080"/>
          </a:xfrm>
          <a:prstGeom prst="rect">
            <a:avLst/>
          </a:prstGeom>
          <a:noFill/>
          <a:ln>
            <a:noFill/>
          </a:ln>
        </p:spPr>
        <p:txBody>
          <a:bodyPr lIns="0" rIns="0" tIns="0" bIns="0"/>
          <a:p>
            <a:pPr marL="171360" indent="-171360"/>
            <a:r>
              <a:rPr lang="fr-FR" sz="2000" spc="-1">
                <a:latin typeface="Arial"/>
              </a:rPr>
              <a:t>More Sheets are printed / used on HP Indigo</a:t>
            </a:r>
            <a:endParaRPr/>
          </a:p>
          <a:p>
            <a:pPr lvl="1" marL="514080" indent="-171360">
              <a:buClr>
                <a:srgbClr val="636363"/>
              </a:buClr>
              <a:buFont typeface="Wingdings" charset="2"/>
              <a:buChar char=""/>
            </a:pPr>
            <a:r>
              <a:rPr lang="fr-FR" sz="1800" spc="-1">
                <a:latin typeface="Arial"/>
              </a:rPr>
              <a:t>10% to 50% more sheets</a:t>
            </a:r>
            <a:endParaRPr/>
          </a:p>
          <a:p>
            <a:pPr lvl="1" marL="514080" indent="-171360">
              <a:buClr>
                <a:srgbClr val="636363"/>
              </a:buClr>
              <a:buFont typeface="Wingdings" charset="2"/>
              <a:buChar char=""/>
            </a:pPr>
            <a:r>
              <a:rPr lang="fr-FR" sz="1800" spc="-1">
                <a:latin typeface="Arial"/>
              </a:rPr>
              <a:t>= 10% to 50% more clicks</a:t>
            </a:r>
            <a:endParaRPr/>
          </a:p>
          <a:p>
            <a:pPr lvl="1" marL="514080" indent="-171360">
              <a:buClr>
                <a:srgbClr val="636363"/>
              </a:buClr>
              <a:buFont typeface="Wingdings" charset="2"/>
              <a:buChar char=""/>
            </a:pPr>
            <a:r>
              <a:rPr lang="fr-FR" sz="1800" spc="-1">
                <a:latin typeface="Arial"/>
              </a:rPr>
              <a:t>= 10% to 50% slower</a:t>
            </a:r>
            <a:endParaRPr/>
          </a:p>
          <a:p>
            <a:pPr marL="171360" indent="-171360"/>
            <a:r>
              <a:rPr lang="fr-FR" sz="2000" spc="-1">
                <a:latin typeface="Arial"/>
              </a:rPr>
              <a:t>More Waste is generated</a:t>
            </a:r>
            <a:endParaRPr/>
          </a:p>
          <a:p>
            <a:pPr marL="171360" indent="-171360"/>
            <a:r>
              <a:rPr lang="fr-FR" sz="2000" spc="-1">
                <a:latin typeface="Arial"/>
              </a:rPr>
              <a:t>More Energy is used</a:t>
            </a:r>
            <a:endParaRPr/>
          </a:p>
          <a:p>
            <a:pPr marL="171360" indent="-171360"/>
            <a:r>
              <a:rPr lang="fr-FR" sz="2000" spc="-1">
                <a:latin typeface="Arial"/>
              </a:rPr>
              <a:t>More Labor is used</a:t>
            </a:r>
            <a:endParaRPr/>
          </a:p>
          <a:p>
            <a:pPr marL="171360" indent="-171360"/>
            <a:r>
              <a:rPr lang="fr-FR" sz="2000" spc="-1">
                <a:latin typeface="Arial"/>
              </a:rPr>
              <a:t> </a:t>
            </a:r>
            <a:endParaRPr/>
          </a:p>
          <a:p>
            <a:pPr marL="171360" indent="-171360"/>
            <a:r>
              <a:rPr lang="fr-FR" sz="2000" spc="-1">
                <a:latin typeface="Arial"/>
              </a:rPr>
              <a:t> </a:t>
            </a:r>
            <a:endParaRPr/>
          </a:p>
        </p:txBody>
      </p:sp>
    </p:spTree>
  </p:cSld>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2826</TotalTime>
  <Application>LibreOffice/5.0.1.2$Windows_x86 LibreOffice_project/81898c9f5c0d43f3473ba111d7b351050be20261</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2005-11-02T17:14:13Z</dcterms:created>
  <dc:creator>Eastman Kodak Company</dc:creator>
  <dc:language>fr-FR</dc:language>
  <cp:lastModifiedBy>Charles Hura</cp:lastModifiedBy>
  <cp:lastPrinted>2005-12-19T18:47:39Z</cp:lastPrinted>
  <dcterms:modified xsi:type="dcterms:W3CDTF">2009-02-06T22:40:03Z</dcterms:modified>
  <cp:revision>227</cp:revision>
  <dc:title>PowerPoint Presentation</dc:title>
</cp:coreProperties>
</file>